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aniel Kabos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SemiBold-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notesMaster" Target="notesMasters/notesMaster1.xml"/><Relationship Id="rId19" Type="http://schemas.openxmlformats.org/officeDocument/2006/relationships/font" Target="fonts/Nunito-italic.fntdata"/><Relationship Id="rId6" Type="http://schemas.openxmlformats.org/officeDocument/2006/relationships/slide" Target="slides/slide1.xml"/><Relationship Id="rId18"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7-27T10:19:56.808">
    <p:pos x="5409" y="742"/>
    <p:text>New KPRs needed for:
1.SS bracket 
2.SS part 1
3.SS part 2
4.SS part 2</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7" name="Google Shape;1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c07712af3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c07712af3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g8c07712af3_0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c07712af3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c07712af3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g8c07712af3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c07712af3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c07712af3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8c07712af3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cf76c44a2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cf76c44a2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g8cf76c44a2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c07712af3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c07712af3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9" name="Google Shape;249;g8c07712af3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6d5faeaa91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g6d5faeaa91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4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4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7" cy="6867143"/>
            <a:chOff x="0" y="-446"/>
            <a:chExt cx="8094367" cy="6867143"/>
          </a:xfrm>
        </p:grpSpPr>
        <p:pic>
          <p:nvPicPr>
            <p:cNvPr descr="Image" id="19" name="Google Shape;19;p2"/>
            <p:cNvPicPr preferRelativeResize="0"/>
            <p:nvPr/>
          </p:nvPicPr>
          <p:blipFill rotWithShape="1">
            <a:blip r:embed="rId4">
              <a:alphaModFix/>
            </a:blip>
            <a:srcRect b="369" l="0" r="0" t="0"/>
            <a:stretch/>
          </p:blipFill>
          <p:spPr>
            <a:xfrm>
              <a:off x="0" y="3695"/>
              <a:ext cx="8094367"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21" name="Google Shape;21;p2"/>
          <p:cNvCxnSpPr/>
          <p:nvPr/>
        </p:nvCxnSpPr>
        <p:spPr>
          <a:xfrm>
            <a:off x="6257924" y="3493138"/>
            <a:ext cx="5369400"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00" cy="4413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000" u="none" cap="none" strike="noStrike">
                <a:solidFill>
                  <a:schemeClr val="dk1"/>
                </a:solidFill>
                <a:latin typeface="Nunito"/>
                <a:ea typeface="Nunito"/>
                <a:cs typeface="Nunito"/>
                <a:sym typeface="Nuni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87" name="Shape 87"/>
        <p:cNvGrpSpPr/>
        <p:nvPr/>
      </p:nvGrpSpPr>
      <p:grpSpPr>
        <a:xfrm>
          <a:off x="0" y="0"/>
          <a:ext cx="0" cy="0"/>
          <a:chOff x="0" y="0"/>
          <a:chExt cx="0" cy="0"/>
        </a:xfrm>
      </p:grpSpPr>
      <p:pic>
        <p:nvPicPr>
          <p:cNvPr id="88" name="Google Shape;88;p11"/>
          <p:cNvPicPr preferRelativeResize="0"/>
          <p:nvPr/>
        </p:nvPicPr>
        <p:blipFill rotWithShape="1">
          <a:blip r:embed="rId2">
            <a:alphaModFix/>
          </a:blip>
          <a:srcRect b="0" l="0" r="0" t="0"/>
          <a:stretch/>
        </p:blipFill>
        <p:spPr>
          <a:xfrm>
            <a:off x="-1" y="-18496"/>
            <a:ext cx="12188951" cy="6894993"/>
          </a:xfrm>
          <a:prstGeom prst="rect">
            <a:avLst/>
          </a:prstGeom>
          <a:noFill/>
          <a:ln>
            <a:noFill/>
          </a:ln>
        </p:spPr>
      </p:pic>
      <p:pic>
        <p:nvPicPr>
          <p:cNvPr descr="Image" id="89" name="Google Shape;89;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0" name="Google Shape;90;p11"/>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91" name="Google Shape;91;p11"/>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92" name="Google Shape;92;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3" name="Google Shape;93;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4" name="Google Shape;94;p11"/>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97" name="Google Shape;97;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8" name="Google Shape;98;p12"/>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99" name="Google Shape;99;p12"/>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00" name="Google Shape;100;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1" name="Google Shape;101;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2" name="Google Shape;102;p12"/>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03"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b="0" l="0" r="0" t="0"/>
          <a:stretch/>
        </p:blipFill>
        <p:spPr>
          <a:xfrm>
            <a:off x="-6350" y="0"/>
            <a:ext cx="12204701" cy="6861792"/>
          </a:xfrm>
          <a:prstGeom prst="rect">
            <a:avLst/>
          </a:prstGeom>
          <a:noFill/>
          <a:ln>
            <a:noFill/>
          </a:ln>
        </p:spPr>
      </p:pic>
      <p:pic>
        <p:nvPicPr>
          <p:cNvPr descr="Image" id="105" name="Google Shape;105;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6" name="Google Shape;106;p13"/>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107" name="Google Shape;107;p13"/>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08" name="Google Shape;108;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9" name="Google Shape;109;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0" name="Google Shape;110;p13"/>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1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13" name="Google Shape;113;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4" name="Google Shape;114;p14"/>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115" name="Google Shape;115;p14"/>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16" name="Google Shape;116;p14"/>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7" name="Google Shape;117;p14"/>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8" name="Google Shape;118;p14"/>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19" name="Shape 119"/>
        <p:cNvGrpSpPr/>
        <p:nvPr/>
      </p:nvGrpSpPr>
      <p:grpSpPr>
        <a:xfrm>
          <a:off x="0" y="0"/>
          <a:ext cx="0" cy="0"/>
          <a:chOff x="0" y="0"/>
          <a:chExt cx="0" cy="0"/>
        </a:xfrm>
      </p:grpSpPr>
      <p:pic>
        <p:nvPicPr>
          <p:cNvPr id="120" name="Google Shape;120;p15"/>
          <p:cNvPicPr preferRelativeResize="0"/>
          <p:nvPr/>
        </p:nvPicPr>
        <p:blipFill rotWithShape="1">
          <a:blip r:embed="rId2">
            <a:alphaModFix/>
          </a:blip>
          <a:srcRect b="0" l="0" r="0" t="0"/>
          <a:stretch/>
        </p:blipFill>
        <p:spPr>
          <a:xfrm>
            <a:off x="0" y="0"/>
            <a:ext cx="12197861" cy="6858000"/>
          </a:xfrm>
          <a:prstGeom prst="rect">
            <a:avLst/>
          </a:prstGeom>
          <a:noFill/>
          <a:ln>
            <a:noFill/>
          </a:ln>
        </p:spPr>
      </p:pic>
      <p:pic>
        <p:nvPicPr>
          <p:cNvPr descr="Image" id="121" name="Google Shape;121;p1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22" name="Google Shape;122;p15"/>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123" name="Google Shape;123;p15"/>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24" name="Google Shape;124;p1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5" name="Google Shape;125;p1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6" name="Google Shape;126;p15"/>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27" name="Shape 127"/>
        <p:cNvGrpSpPr/>
        <p:nvPr/>
      </p:nvGrpSpPr>
      <p:grpSpPr>
        <a:xfrm>
          <a:off x="0" y="0"/>
          <a:ext cx="0" cy="0"/>
          <a:chOff x="0" y="0"/>
          <a:chExt cx="0" cy="0"/>
        </a:xfrm>
      </p:grpSpPr>
      <p:pic>
        <p:nvPicPr>
          <p:cNvPr descr="Image" id="128" name="Google Shape;128;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9" name="Google Shape;129;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30" name="Google Shape;130;p16"/>
          <p:cNvSpPr txBox="1"/>
          <p:nvPr>
            <p:ph idx="1" type="subTitle"/>
          </p:nvPr>
        </p:nvSpPr>
        <p:spPr>
          <a:xfrm>
            <a:off x="6856431" y="2580838"/>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1" name="Google Shape;131;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2" name="Google Shape;132;p16"/>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33" name="Shape 133"/>
        <p:cNvGrpSpPr/>
        <p:nvPr/>
      </p:nvGrpSpPr>
      <p:grpSpPr>
        <a:xfrm>
          <a:off x="0" y="0"/>
          <a:ext cx="0" cy="0"/>
          <a:chOff x="0" y="0"/>
          <a:chExt cx="0" cy="0"/>
        </a:xfrm>
      </p:grpSpPr>
      <p:pic>
        <p:nvPicPr>
          <p:cNvPr descr="Image" id="134" name="Google Shape;134;p17"/>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5" name="Google Shape;135;p17"/>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6" name="Google Shape;136;p17"/>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7" name="Google Shape;137;p17"/>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8" name="Google Shape;138;p17"/>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9" name="Google Shape;139;p17"/>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40" name="Google Shape;140;p17"/>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41" name="Google Shape;141;p17"/>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2" name="Google Shape;142;p17"/>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43" name="Google Shape;143;p17"/>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44" name="Shape 144"/>
        <p:cNvGrpSpPr/>
        <p:nvPr/>
      </p:nvGrpSpPr>
      <p:grpSpPr>
        <a:xfrm>
          <a:off x="0" y="0"/>
          <a:ext cx="0" cy="0"/>
          <a:chOff x="0" y="0"/>
          <a:chExt cx="0" cy="0"/>
        </a:xfrm>
      </p:grpSpPr>
      <p:pic>
        <p:nvPicPr>
          <p:cNvPr id="145" name="Google Shape;145;p18"/>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6" name="Google Shape;146;p18"/>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7" name="Google Shape;147;p18"/>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8" name="Google Shape;148;p18"/>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9" name="Google Shape;149;p18"/>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50" name="Google Shape;150;p18"/>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51" name="Google Shape;151;p18"/>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GB"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152" name="Google Shape;152;p18"/>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3" name="Google Shape;153;p18"/>
          <p:cNvSpPr txBox="1"/>
          <p:nvPr/>
        </p:nvSpPr>
        <p:spPr>
          <a:xfrm>
            <a:off x="8370215" y="6592060"/>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154" name="Google Shape;154;p18"/>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GB"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5" name="Google Shape;155;p18"/>
          <p:cNvSpPr txBox="1"/>
          <p:nvPr/>
        </p:nvSpPr>
        <p:spPr>
          <a:xfrm>
            <a:off x="9709159" y="2772307"/>
            <a:ext cx="1994100" cy="234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www.kokonetworks.com</a:t>
            </a:r>
            <a:endParaRPr b="0" i="0" sz="1400" u="none" cap="none" strike="noStrike">
              <a:solidFill>
                <a:srgbClr val="000000"/>
              </a:solidFill>
              <a:latin typeface="Arial"/>
              <a:ea typeface="Arial"/>
              <a:cs typeface="Arial"/>
              <a:sym typeface="Arial"/>
            </a:endParaRPr>
          </a:p>
        </p:txBody>
      </p:sp>
      <p:sp>
        <p:nvSpPr>
          <p:cNvPr id="156" name="Google Shape;156;p18"/>
          <p:cNvSpPr txBox="1"/>
          <p:nvPr/>
        </p:nvSpPr>
        <p:spPr>
          <a:xfrm>
            <a:off x="7070615" y="2770216"/>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GB"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57" name="Shape 157"/>
        <p:cNvGrpSpPr/>
        <p:nvPr/>
      </p:nvGrpSpPr>
      <p:grpSpPr>
        <a:xfrm>
          <a:off x="0" y="0"/>
          <a:ext cx="0" cy="0"/>
          <a:chOff x="0" y="0"/>
          <a:chExt cx="0" cy="0"/>
        </a:xfrm>
      </p:grpSpPr>
      <p:pic>
        <p:nvPicPr>
          <p:cNvPr id="158" name="Google Shape;158;p19"/>
          <p:cNvPicPr preferRelativeResize="0"/>
          <p:nvPr/>
        </p:nvPicPr>
        <p:blipFill rotWithShape="1">
          <a:blip r:embed="rId2">
            <a:alphaModFix/>
          </a:blip>
          <a:srcRect b="0" l="0" r="0" t="0"/>
          <a:stretch/>
        </p:blipFill>
        <p:spPr>
          <a:xfrm>
            <a:off x="1" y="0"/>
            <a:ext cx="12197953" cy="6857998"/>
          </a:xfrm>
          <a:prstGeom prst="rect">
            <a:avLst/>
          </a:prstGeom>
          <a:noFill/>
          <a:ln>
            <a:noFill/>
          </a:ln>
        </p:spPr>
      </p:pic>
      <p:pic>
        <p:nvPicPr>
          <p:cNvPr descr="Image" id="159" name="Google Shape;159;p19"/>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60" name="Google Shape;160;p19"/>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161" name="Google Shape;161;p19"/>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162" name="Google Shape;162;p19"/>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3" name="Google Shape;163;p19"/>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164" name="Google Shape;164;p19"/>
          <p:cNvSpPr txBox="1"/>
          <p:nvPr/>
        </p:nvSpPr>
        <p:spPr>
          <a:xfrm>
            <a:off x="6994525"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Nunito SemiBold"/>
                <a:ea typeface="Nunito SemiBold"/>
                <a:cs typeface="Nunito SemiBold"/>
                <a:sym typeface="Nunito SemiBold"/>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24" name="Shape 24"/>
        <p:cNvGrpSpPr/>
        <p:nvPr/>
      </p:nvGrpSpPr>
      <p:grpSpPr>
        <a:xfrm>
          <a:off x="0" y="0"/>
          <a:ext cx="0" cy="0"/>
          <a:chOff x="0" y="0"/>
          <a:chExt cx="0" cy="0"/>
        </a:xfrm>
      </p:grpSpPr>
      <p:pic>
        <p:nvPicPr>
          <p:cNvPr descr="Image" id="25" name="Google Shape;25;p3"/>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27" name="Google Shape;27;p3"/>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28" name="Google Shape;28;p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29" name="Google Shape;29;p3"/>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sp>
        <p:nvSpPr>
          <p:cNvPr id="30" name="Google Shape;30;p3"/>
          <p:cNvSpPr txBox="1"/>
          <p:nvPr/>
        </p:nvSpPr>
        <p:spPr>
          <a:xfrm>
            <a:off x="-1"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31" name="Google Shape;31;p3"/>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32" name="Google Shape;32;p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4"/>
          <p:cNvSpPr txBox="1"/>
          <p:nvPr>
            <p:ph type="title"/>
          </p:nvPr>
        </p:nvSpPr>
        <p:spPr>
          <a:xfrm>
            <a:off x="308429" y="300640"/>
            <a:ext cx="11513400" cy="480000"/>
          </a:xfrm>
          <a:prstGeom prst="rect">
            <a:avLst/>
          </a:prstGeom>
          <a:noFill/>
          <a:ln>
            <a:noFill/>
          </a:ln>
        </p:spPr>
        <p:txBody>
          <a:bodyPr anchorCtr="0" anchor="ctr" bIns="45700" lIns="90000" spcFirstLastPara="1" rIns="91425" wrap="square" tIns="45700">
            <a:noAutofit/>
          </a:bodyPr>
          <a:lstStyle>
            <a:lvl1pPr lvl="0" algn="l">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
          <p:cNvSpPr txBox="1"/>
          <p:nvPr>
            <p:ph idx="1" type="body"/>
          </p:nvPr>
        </p:nvSpPr>
        <p:spPr>
          <a:xfrm>
            <a:off x="207537" y="896776"/>
            <a:ext cx="11513400" cy="5311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
          <p:cNvSpPr txBox="1"/>
          <p:nvPr>
            <p:ph idx="11" type="ftr"/>
          </p:nvPr>
        </p:nvSpPr>
        <p:spPr>
          <a:xfrm>
            <a:off x="308427" y="-48611"/>
            <a:ext cx="44991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39" name="Google Shape;39;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0" name="Google Shape;40;p5"/>
          <p:cNvCxnSpPr/>
          <p:nvPr/>
        </p:nvCxnSpPr>
        <p:spPr>
          <a:xfrm>
            <a:off x="6844319" y="2748104"/>
            <a:ext cx="4877700" cy="0"/>
          </a:xfrm>
          <a:prstGeom prst="straightConnector1">
            <a:avLst/>
          </a:prstGeom>
          <a:noFill/>
          <a:ln cap="flat" cmpd="sng" w="12700">
            <a:solidFill>
              <a:srgbClr val="000000"/>
            </a:solidFill>
            <a:prstDash val="solid"/>
            <a:miter lim="400000"/>
            <a:headEnd len="sm" w="sm" type="none"/>
            <a:tailEnd len="sm" w="sm" type="none"/>
          </a:ln>
        </p:spPr>
      </p:cxnSp>
      <p:cxnSp>
        <p:nvCxnSpPr>
          <p:cNvPr id="41" name="Google Shape;41;p5"/>
          <p:cNvCxnSpPr/>
          <p:nvPr/>
        </p:nvCxnSpPr>
        <p:spPr>
          <a:xfrm>
            <a:off x="5550882" y="2748104"/>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42" name="Google Shape;42;p5"/>
          <p:cNvSpPr txBox="1"/>
          <p:nvPr>
            <p:ph idx="1" type="subTitle"/>
          </p:nvPr>
        </p:nvSpPr>
        <p:spPr>
          <a:xfrm>
            <a:off x="7286625" y="3069507"/>
            <a:ext cx="4435500" cy="3467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5"/>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44" name="Google Shape;44;p5"/>
          <p:cNvSpPr txBox="1"/>
          <p:nvPr/>
        </p:nvSpPr>
        <p:spPr>
          <a:xfrm>
            <a:off x="7286625" y="2121678"/>
            <a:ext cx="4143300" cy="6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n-GB" sz="3600" u="none" cap="none" strike="noStrike">
                <a:solidFill>
                  <a:schemeClr val="dk1"/>
                </a:solidFill>
                <a:latin typeface="Nunito SemiBold"/>
                <a:ea typeface="Nunito SemiBold"/>
                <a:cs typeface="Nunito SemiBold"/>
                <a:sym typeface="Nunito SemiBold"/>
              </a:rPr>
              <a:t>Agenda</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45" name="Shape 45"/>
        <p:cNvGrpSpPr/>
        <p:nvPr/>
      </p:nvGrpSpPr>
      <p:grpSpPr>
        <a:xfrm>
          <a:off x="0" y="0"/>
          <a:ext cx="0" cy="0"/>
          <a:chOff x="0" y="0"/>
          <a:chExt cx="0" cy="0"/>
        </a:xfrm>
      </p:grpSpPr>
      <p:pic>
        <p:nvPicPr>
          <p:cNvPr descr="Image" id="46" name="Google Shape;46;p6"/>
          <p:cNvPicPr preferRelativeResize="0"/>
          <p:nvPr/>
        </p:nvPicPr>
        <p:blipFill rotWithShape="1">
          <a:blip r:embed="rId2">
            <a:alphaModFix/>
          </a:blip>
          <a:srcRect b="0" l="0" r="0" t="0"/>
          <a:stretch/>
        </p:blipFill>
        <p:spPr>
          <a:xfrm rot="10800000">
            <a:off x="11526724" y="6400801"/>
            <a:ext cx="673587" cy="457199"/>
          </a:xfrm>
          <a:prstGeom prst="rect">
            <a:avLst/>
          </a:prstGeom>
          <a:noFill/>
          <a:ln>
            <a:noFill/>
          </a:ln>
        </p:spPr>
      </p:pic>
      <p:pic>
        <p:nvPicPr>
          <p:cNvPr descr="Image" id="47" name="Google Shape;47;p6"/>
          <p:cNvPicPr preferRelativeResize="0"/>
          <p:nvPr/>
        </p:nvPicPr>
        <p:blipFill rotWithShape="1">
          <a:blip r:embed="rId2">
            <a:alphaModFix/>
          </a:blip>
          <a:srcRect b="0" l="0" r="0" t="0"/>
          <a:stretch/>
        </p:blipFill>
        <p:spPr>
          <a:xfrm>
            <a:off x="-1" y="1"/>
            <a:ext cx="1200150" cy="942974"/>
          </a:xfrm>
          <a:prstGeom prst="rect">
            <a:avLst/>
          </a:prstGeom>
          <a:noFill/>
          <a:ln>
            <a:noFill/>
          </a:ln>
        </p:spPr>
      </p:pic>
      <p:pic>
        <p:nvPicPr>
          <p:cNvPr descr="Image" id="48" name="Google Shape;48;p6"/>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9" name="Google Shape;49;p6"/>
          <p:cNvCxnSpPr/>
          <p:nvPr/>
        </p:nvCxnSpPr>
        <p:spPr>
          <a:xfrm>
            <a:off x="0" y="937662"/>
            <a:ext cx="12200400" cy="0"/>
          </a:xfrm>
          <a:prstGeom prst="straightConnector1">
            <a:avLst/>
          </a:prstGeom>
          <a:noFill/>
          <a:ln cap="flat" cmpd="sng" w="19050">
            <a:solidFill>
              <a:srgbClr val="65D9F8"/>
            </a:solidFill>
            <a:prstDash val="solid"/>
            <a:miter lim="400000"/>
            <a:headEnd len="sm" w="sm" type="none"/>
            <a:tailEnd len="sm" w="sm" type="none"/>
          </a:ln>
        </p:spPr>
      </p:cxnSp>
      <p:sp>
        <p:nvSpPr>
          <p:cNvPr id="50" name="Google Shape;50;p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1" name="Google Shape;51;p6"/>
          <p:cNvSpPr txBox="1"/>
          <p:nvPr/>
        </p:nvSpPr>
        <p:spPr>
          <a:xfrm>
            <a:off x="0" y="6603588"/>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dk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
        <p:nvSpPr>
          <p:cNvPr id="52" name="Google Shape;52;p6"/>
          <p:cNvSpPr txBox="1"/>
          <p:nvPr>
            <p:ph idx="1" type="subTitle"/>
          </p:nvPr>
        </p:nvSpPr>
        <p:spPr>
          <a:xfrm>
            <a:off x="458724" y="1332470"/>
            <a:ext cx="11274600" cy="4851900"/>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53" name="Google Shape;53;p6"/>
          <p:cNvCxnSpPr/>
          <p:nvPr/>
        </p:nvCxnSpPr>
        <p:spPr>
          <a:xfrm>
            <a:off x="-1" y="6387223"/>
            <a:ext cx="12198000" cy="13500"/>
          </a:xfrm>
          <a:prstGeom prst="straightConnector1">
            <a:avLst/>
          </a:prstGeom>
          <a:noFill/>
          <a:ln cap="flat" cmpd="sng" w="12700">
            <a:solidFill>
              <a:srgbClr val="000000"/>
            </a:solidFill>
            <a:prstDash val="solid"/>
            <a:miter lim="400000"/>
            <a:headEnd len="sm" w="sm" type="none"/>
            <a:tailEnd len="sm" w="sm" type="none"/>
          </a:ln>
        </p:spPr>
      </p:cxnSp>
      <p:sp>
        <p:nvSpPr>
          <p:cNvPr id="54" name="Google Shape;54;p6"/>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55" name="Shape 55"/>
        <p:cNvGrpSpPr/>
        <p:nvPr/>
      </p:nvGrpSpPr>
      <p:grpSpPr>
        <a:xfrm>
          <a:off x="0" y="0"/>
          <a:ext cx="0" cy="0"/>
          <a:chOff x="0" y="0"/>
          <a:chExt cx="0" cy="0"/>
        </a:xfrm>
      </p:grpSpPr>
      <p:pic>
        <p:nvPicPr>
          <p:cNvPr id="56" name="Google Shape;56;p7"/>
          <p:cNvPicPr preferRelativeResize="0"/>
          <p:nvPr/>
        </p:nvPicPr>
        <p:blipFill rotWithShape="1">
          <a:blip r:embed="rId2">
            <a:alphaModFix/>
          </a:blip>
          <a:srcRect b="0" l="0" r="0" t="0"/>
          <a:stretch/>
        </p:blipFill>
        <p:spPr>
          <a:xfrm>
            <a:off x="-1" y="3347"/>
            <a:ext cx="12192001" cy="6854653"/>
          </a:xfrm>
          <a:prstGeom prst="rect">
            <a:avLst/>
          </a:prstGeom>
          <a:noFill/>
          <a:ln>
            <a:noFill/>
          </a:ln>
        </p:spPr>
      </p:pic>
      <p:pic>
        <p:nvPicPr>
          <p:cNvPr descr="Image" id="57" name="Google Shape;57;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8" name="Google Shape;58;p7"/>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59" name="Google Shape;59;p7"/>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60" name="Google Shape;60;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1" name="Google Shape;61;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2" name="Google Shape;62;p7"/>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63" name="Shape 63"/>
        <p:cNvGrpSpPr/>
        <p:nvPr/>
      </p:nvGrpSpPr>
      <p:grpSpPr>
        <a:xfrm>
          <a:off x="0" y="0"/>
          <a:ext cx="0" cy="0"/>
          <a:chOff x="0" y="0"/>
          <a:chExt cx="0" cy="0"/>
        </a:xfrm>
      </p:grpSpPr>
      <p:pic>
        <p:nvPicPr>
          <p:cNvPr id="64" name="Google Shape;64;p8"/>
          <p:cNvPicPr preferRelativeResize="0"/>
          <p:nvPr/>
        </p:nvPicPr>
        <p:blipFill rotWithShape="1">
          <a:blip r:embed="rId2">
            <a:alphaModFix/>
          </a:blip>
          <a:srcRect b="0" l="0" r="0" t="0"/>
          <a:stretch/>
        </p:blipFill>
        <p:spPr>
          <a:xfrm>
            <a:off x="0" y="3347"/>
            <a:ext cx="12192001" cy="6854653"/>
          </a:xfrm>
          <a:prstGeom prst="rect">
            <a:avLst/>
          </a:prstGeom>
          <a:noFill/>
          <a:ln>
            <a:noFill/>
          </a:ln>
        </p:spPr>
      </p:pic>
      <p:pic>
        <p:nvPicPr>
          <p:cNvPr descr="Image" id="65" name="Google Shape;65;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6" name="Google Shape;66;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67" name="Google Shape;67;p8"/>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68" name="Google Shape;68;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9" name="Google Shape;69;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0" name="Google Shape;70;p8"/>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71" name="Shape 71"/>
        <p:cNvGrpSpPr/>
        <p:nvPr/>
      </p:nvGrpSpPr>
      <p:grpSpPr>
        <a:xfrm>
          <a:off x="0" y="0"/>
          <a:ext cx="0" cy="0"/>
          <a:chOff x="0" y="0"/>
          <a:chExt cx="0" cy="0"/>
        </a:xfrm>
      </p:grpSpPr>
      <p:pic>
        <p:nvPicPr>
          <p:cNvPr id="72" name="Google Shape;72;p9"/>
          <p:cNvPicPr preferRelativeResize="0"/>
          <p:nvPr/>
        </p:nvPicPr>
        <p:blipFill rotWithShape="1">
          <a:blip r:embed="rId2">
            <a:alphaModFix/>
          </a:blip>
          <a:srcRect b="0" l="0" r="0" t="0"/>
          <a:stretch/>
        </p:blipFill>
        <p:spPr>
          <a:xfrm>
            <a:off x="-8709" y="0"/>
            <a:ext cx="12197953" cy="6858000"/>
          </a:xfrm>
          <a:prstGeom prst="rect">
            <a:avLst/>
          </a:prstGeom>
          <a:noFill/>
          <a:ln>
            <a:noFill/>
          </a:ln>
        </p:spPr>
      </p:pic>
      <p:pic>
        <p:nvPicPr>
          <p:cNvPr descr="Image" id="73" name="Google Shape;73;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4" name="Google Shape;74;p9"/>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5" name="Google Shape;75;p9"/>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76" name="Google Shape;76;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7" name="Google Shape;77;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8" name="Google Shape;78;p9"/>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81" name="Google Shape;81;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2" name="Google Shape;82;p10"/>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83" name="Google Shape;83;p10"/>
          <p:cNvCxnSpPr/>
          <p:nvPr/>
        </p:nvCxnSpPr>
        <p:spPr>
          <a:xfrm>
            <a:off x="5080982" y="3641018"/>
            <a:ext cx="1293300" cy="0"/>
          </a:xfrm>
          <a:prstGeom prst="straightConnector1">
            <a:avLst/>
          </a:prstGeom>
          <a:noFill/>
          <a:ln cap="flat" cmpd="sng" w="12700">
            <a:solidFill>
              <a:srgbClr val="FFFFFF"/>
            </a:solidFill>
            <a:prstDash val="solid"/>
            <a:miter lim="400000"/>
            <a:headEnd len="sm" w="sm" type="none"/>
            <a:tailEnd len="sm" w="sm" type="none"/>
          </a:ln>
        </p:spPr>
      </p:cxnSp>
      <p:sp>
        <p:nvSpPr>
          <p:cNvPr id="84" name="Google Shape;84;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5" name="Google Shape;85;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6" name="Google Shape;86;p10"/>
          <p:cNvSpPr txBox="1"/>
          <p:nvPr/>
        </p:nvSpPr>
        <p:spPr>
          <a:xfrm>
            <a:off x="-1" y="6590422"/>
            <a:ext cx="36834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Nunito"/>
                <a:ea typeface="Nunito"/>
                <a:cs typeface="Nunito"/>
                <a:sym typeface="Nunito"/>
              </a:rPr>
              <a:t>© 2020 KOKO Networks Limited – Proprietary &amp; Confidential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0"/>
          <p:cNvSpPr txBox="1"/>
          <p:nvPr>
            <p:ph type="title"/>
          </p:nvPr>
        </p:nvSpPr>
        <p:spPr>
          <a:xfrm>
            <a:off x="6235500" y="2324700"/>
            <a:ext cx="5369400" cy="1104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3000"/>
              <a:buNone/>
            </a:pPr>
            <a:r>
              <a:rPr lang="en-GB" sz="2800"/>
              <a:t>Smart Valve and Canister Dock Switch Assembly Reviewed Assy Process</a:t>
            </a:r>
            <a:endParaRPr sz="2800"/>
          </a:p>
        </p:txBody>
      </p:sp>
      <p:sp>
        <p:nvSpPr>
          <p:cNvPr id="170" name="Google Shape;170;p20"/>
          <p:cNvSpPr txBox="1"/>
          <p:nvPr>
            <p:ph idx="1" type="subTitle"/>
          </p:nvPr>
        </p:nvSpPr>
        <p:spPr>
          <a:xfrm>
            <a:off x="6165700" y="3581375"/>
            <a:ext cx="5655000" cy="746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en-GB"/>
              <a:t>KA46</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Objective</a:t>
            </a:r>
            <a:endParaRPr/>
          </a:p>
        </p:txBody>
      </p:sp>
      <p:sp>
        <p:nvSpPr>
          <p:cNvPr id="177" name="Google Shape;177;p21"/>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78" name="Google Shape;178;p21"/>
          <p:cNvSpPr/>
          <p:nvPr/>
        </p:nvSpPr>
        <p:spPr>
          <a:xfrm>
            <a:off x="1200150" y="1265925"/>
            <a:ext cx="3387900" cy="6558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To ensure focus is given to the correct products(SKUs) in the product master which also promotes accurate accountability.</a:t>
            </a:r>
            <a:endParaRPr sz="1000"/>
          </a:p>
        </p:txBody>
      </p:sp>
      <p:sp>
        <p:nvSpPr>
          <p:cNvPr id="179" name="Google Shape;179;p21"/>
          <p:cNvSpPr/>
          <p:nvPr/>
        </p:nvSpPr>
        <p:spPr>
          <a:xfrm>
            <a:off x="1200150" y="2089825"/>
            <a:ext cx="3387900" cy="6558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To reduce waste in Motion</a:t>
            </a:r>
            <a:endParaRPr sz="1000"/>
          </a:p>
        </p:txBody>
      </p:sp>
      <p:sp>
        <p:nvSpPr>
          <p:cNvPr id="180" name="Google Shape;180;p21"/>
          <p:cNvSpPr/>
          <p:nvPr/>
        </p:nvSpPr>
        <p:spPr>
          <a:xfrm>
            <a:off x="1200150" y="2913725"/>
            <a:ext cx="3387900" cy="655800"/>
          </a:xfrm>
          <a:prstGeom prst="horizont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Reduce amount of manual data entry during MO processing</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2"/>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Current Structure</a:t>
            </a:r>
            <a:endParaRPr/>
          </a:p>
        </p:txBody>
      </p:sp>
      <p:sp>
        <p:nvSpPr>
          <p:cNvPr id="187" name="Google Shape;187;p22"/>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188" name="Google Shape;188;p22"/>
          <p:cNvSpPr txBox="1"/>
          <p:nvPr/>
        </p:nvSpPr>
        <p:spPr>
          <a:xfrm>
            <a:off x="223125" y="1023675"/>
            <a:ext cx="21312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highlight>
                  <a:srgbClr val="FFF2CC"/>
                </a:highlight>
                <a:latin typeface="Nunito"/>
                <a:ea typeface="Nunito"/>
                <a:cs typeface="Nunito"/>
                <a:sym typeface="Nunito"/>
              </a:rPr>
              <a:t>(KA37)Dock Smart Valve Assembly</a:t>
            </a:r>
            <a:endParaRPr b="1" sz="1000">
              <a:highlight>
                <a:srgbClr val="FFF2CC"/>
              </a:highlight>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b="1" lang="en-GB" sz="1000">
                <a:solidFill>
                  <a:schemeClr val="dk1"/>
                </a:solidFill>
                <a:highlight>
                  <a:schemeClr val="lt1"/>
                </a:highlight>
                <a:latin typeface="Nunito"/>
                <a:ea typeface="Nunito"/>
                <a:cs typeface="Nunito"/>
                <a:sym typeface="Nunito"/>
              </a:rPr>
              <a:t>MO - Yes</a:t>
            </a:r>
            <a:endParaRPr sz="1000">
              <a:highlight>
                <a:srgbClr val="FFFFFF"/>
              </a:highlight>
              <a:latin typeface="Nunito"/>
              <a:ea typeface="Nunito"/>
              <a:cs typeface="Nunito"/>
              <a:sym typeface="Nunito"/>
            </a:endParaRPr>
          </a:p>
        </p:txBody>
      </p:sp>
      <p:sp>
        <p:nvSpPr>
          <p:cNvPr id="189" name="Google Shape;189;p22"/>
          <p:cNvSpPr txBox="1"/>
          <p:nvPr/>
        </p:nvSpPr>
        <p:spPr>
          <a:xfrm>
            <a:off x="3044175" y="1023675"/>
            <a:ext cx="16461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GB" sz="1000">
                <a:highlight>
                  <a:srgbClr val="FFF2CC"/>
                </a:highlight>
                <a:latin typeface="Nunito"/>
                <a:ea typeface="Nunito"/>
                <a:cs typeface="Nunito"/>
                <a:sym typeface="Nunito"/>
              </a:rPr>
              <a:t>(KA23)Canister Dock Switch Setup</a:t>
            </a:r>
            <a:endParaRPr b="1" sz="1000">
              <a:highlight>
                <a:srgbClr val="FFF2CC"/>
              </a:highlight>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b="1" lang="en-GB" sz="1000">
                <a:solidFill>
                  <a:schemeClr val="dk1"/>
                </a:solidFill>
                <a:highlight>
                  <a:schemeClr val="lt1"/>
                </a:highlight>
                <a:latin typeface="Nunito"/>
                <a:ea typeface="Nunito"/>
                <a:cs typeface="Nunito"/>
                <a:sym typeface="Nunito"/>
              </a:rPr>
              <a:t>MO - Yes</a:t>
            </a:r>
            <a:endParaRPr b="1" sz="1000">
              <a:highlight>
                <a:srgbClr val="FFF2CC"/>
              </a:highlight>
              <a:latin typeface="Nunito"/>
              <a:ea typeface="Nunito"/>
              <a:cs typeface="Nunito"/>
              <a:sym typeface="Nunito"/>
            </a:endParaRPr>
          </a:p>
        </p:txBody>
      </p:sp>
      <p:sp>
        <p:nvSpPr>
          <p:cNvPr id="190" name="Google Shape;190;p22"/>
          <p:cNvSpPr txBox="1"/>
          <p:nvPr/>
        </p:nvSpPr>
        <p:spPr>
          <a:xfrm>
            <a:off x="5571600" y="1023675"/>
            <a:ext cx="16461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GB" sz="1000">
                <a:highlight>
                  <a:srgbClr val="FFF2CC"/>
                </a:highlight>
                <a:latin typeface="Nunito"/>
                <a:ea typeface="Nunito"/>
                <a:cs typeface="Nunito"/>
                <a:sym typeface="Nunito"/>
              </a:rPr>
              <a:t>(KA55)Canister Dock Switch and Bracket Assembly</a:t>
            </a:r>
            <a:endParaRPr b="1" sz="1000">
              <a:highlight>
                <a:srgbClr val="FFF2CC"/>
              </a:highlight>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b="1" lang="en-GB" sz="1000">
                <a:solidFill>
                  <a:schemeClr val="dk1"/>
                </a:solidFill>
                <a:highlight>
                  <a:schemeClr val="lt1"/>
                </a:highlight>
                <a:latin typeface="Nunito"/>
                <a:ea typeface="Nunito"/>
                <a:cs typeface="Nunito"/>
                <a:sym typeface="Nunito"/>
              </a:rPr>
              <a:t>MO - Yes</a:t>
            </a:r>
            <a:endParaRPr b="1" sz="1000">
              <a:highlight>
                <a:srgbClr val="FFF2CC"/>
              </a:highlight>
              <a:latin typeface="Nunito"/>
              <a:ea typeface="Nunito"/>
              <a:cs typeface="Nunito"/>
              <a:sym typeface="Nunito"/>
            </a:endParaRPr>
          </a:p>
        </p:txBody>
      </p:sp>
      <p:sp>
        <p:nvSpPr>
          <p:cNvPr id="191" name="Google Shape;191;p22"/>
          <p:cNvSpPr txBox="1"/>
          <p:nvPr/>
        </p:nvSpPr>
        <p:spPr>
          <a:xfrm>
            <a:off x="10087175" y="1023675"/>
            <a:ext cx="16461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highlight>
                  <a:srgbClr val="E69138"/>
                </a:highlight>
                <a:latin typeface="Nunito"/>
                <a:ea typeface="Nunito"/>
                <a:cs typeface="Nunito"/>
                <a:sym typeface="Nunito"/>
              </a:rPr>
              <a:t>(KA46)Smart Valve and Canister Dock Switch Assembly</a:t>
            </a:r>
            <a:endParaRPr b="1" sz="1000">
              <a:highlight>
                <a:srgbClr val="E69138"/>
              </a:highlight>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b="1" lang="en-GB" sz="1000">
                <a:solidFill>
                  <a:schemeClr val="dk1"/>
                </a:solidFill>
                <a:highlight>
                  <a:schemeClr val="lt1"/>
                </a:highlight>
                <a:latin typeface="Nunito"/>
                <a:ea typeface="Nunito"/>
                <a:cs typeface="Nunito"/>
                <a:sym typeface="Nunito"/>
              </a:rPr>
              <a:t>MO - Yes</a:t>
            </a:r>
            <a:endParaRPr b="1" sz="1000">
              <a:highlight>
                <a:srgbClr val="E69138"/>
              </a:highlight>
              <a:latin typeface="Nunito"/>
              <a:ea typeface="Nunito"/>
              <a:cs typeface="Nunito"/>
              <a:sym typeface="Nunito"/>
            </a:endParaRPr>
          </a:p>
        </p:txBody>
      </p:sp>
      <p:sp>
        <p:nvSpPr>
          <p:cNvPr id="192" name="Google Shape;192;p22"/>
          <p:cNvSpPr txBox="1"/>
          <p:nvPr/>
        </p:nvSpPr>
        <p:spPr>
          <a:xfrm>
            <a:off x="667300" y="1749075"/>
            <a:ext cx="1646100" cy="1898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unito"/>
              <a:buChar char="●"/>
            </a:pPr>
            <a:r>
              <a:rPr lang="en-GB" sz="1000">
                <a:latin typeface="Nunito"/>
                <a:ea typeface="Nunito"/>
                <a:cs typeface="Nunito"/>
                <a:sym typeface="Nunito"/>
              </a:rPr>
              <a:t>KPR57</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KPR66</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KPR67</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KPR68</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KPR69</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KPR171</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KPR173</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KPR197</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KPR252</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KPR253</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KPR156</a:t>
            </a:r>
            <a:endParaRPr sz="1000">
              <a:latin typeface="Nunito"/>
              <a:ea typeface="Nunito"/>
              <a:cs typeface="Nunito"/>
              <a:sym typeface="Nunito"/>
            </a:endParaRPr>
          </a:p>
        </p:txBody>
      </p:sp>
      <p:sp>
        <p:nvSpPr>
          <p:cNvPr id="193" name="Google Shape;193;p22"/>
          <p:cNvSpPr txBox="1"/>
          <p:nvPr/>
        </p:nvSpPr>
        <p:spPr>
          <a:xfrm>
            <a:off x="3044175" y="1749075"/>
            <a:ext cx="1646100" cy="10983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KPR120</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KPR20</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highlight>
                  <a:srgbClr val="E69138"/>
                </a:highlight>
                <a:latin typeface="Nunito"/>
                <a:ea typeface="Nunito"/>
                <a:cs typeface="Nunito"/>
                <a:sym typeface="Nunito"/>
              </a:rPr>
              <a:t>KPR137</a:t>
            </a:r>
            <a:endParaRPr sz="1000">
              <a:highlight>
                <a:srgbClr val="FFFFFF"/>
              </a:highlight>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KPR38</a:t>
            </a:r>
            <a:endParaRPr sz="1000">
              <a:latin typeface="Nunito"/>
              <a:ea typeface="Nunito"/>
              <a:cs typeface="Nunito"/>
              <a:sym typeface="Nunito"/>
            </a:endParaRPr>
          </a:p>
        </p:txBody>
      </p:sp>
      <p:sp>
        <p:nvSpPr>
          <p:cNvPr id="194" name="Google Shape;194;p22"/>
          <p:cNvSpPr txBox="1"/>
          <p:nvPr/>
        </p:nvSpPr>
        <p:spPr>
          <a:xfrm>
            <a:off x="5346075" y="1749075"/>
            <a:ext cx="1646100" cy="10983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unito"/>
              <a:buChar char="●"/>
            </a:pPr>
            <a:r>
              <a:rPr lang="en-GB" sz="1000">
                <a:highlight>
                  <a:srgbClr val="FFF2CC"/>
                </a:highlight>
                <a:latin typeface="Nunito"/>
                <a:ea typeface="Nunito"/>
                <a:cs typeface="Nunito"/>
                <a:sym typeface="Nunito"/>
              </a:rPr>
              <a:t>KA23</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KPR94</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KPR180</a:t>
            </a:r>
            <a:endParaRPr sz="1000">
              <a:latin typeface="Nunito"/>
              <a:ea typeface="Nunito"/>
              <a:cs typeface="Nunito"/>
              <a:sym typeface="Nunito"/>
            </a:endParaRPr>
          </a:p>
        </p:txBody>
      </p:sp>
      <p:sp>
        <p:nvSpPr>
          <p:cNvPr id="195" name="Google Shape;195;p22"/>
          <p:cNvSpPr txBox="1"/>
          <p:nvPr/>
        </p:nvSpPr>
        <p:spPr>
          <a:xfrm>
            <a:off x="10209150" y="1714900"/>
            <a:ext cx="1646100" cy="14544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unito"/>
              <a:buChar char="●"/>
            </a:pPr>
            <a:r>
              <a:rPr lang="en-GB" sz="1000">
                <a:latin typeface="Nunito"/>
                <a:ea typeface="Nunito"/>
                <a:cs typeface="Nunito"/>
                <a:sym typeface="Nunito"/>
              </a:rPr>
              <a:t>KA37</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KPR105</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KPR174</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KPR54</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KPR200</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KA55</a:t>
            </a:r>
            <a:endParaRPr sz="1000">
              <a:latin typeface="Nunito"/>
              <a:ea typeface="Nunito"/>
              <a:cs typeface="Nunito"/>
              <a:sym typeface="Nunito"/>
            </a:endParaRPr>
          </a:p>
          <a:p>
            <a:pPr indent="0" lvl="0" marL="0" rtl="0" algn="l">
              <a:spcBef>
                <a:spcPts val="0"/>
              </a:spcBef>
              <a:spcAft>
                <a:spcPts val="0"/>
              </a:spcAft>
              <a:buNone/>
            </a:pPr>
            <a:r>
              <a:rPr lang="en-GB" sz="1200">
                <a:latin typeface="Nunito"/>
                <a:ea typeface="Nunito"/>
                <a:cs typeface="Nunito"/>
                <a:sym typeface="Nunito"/>
              </a:rPr>
              <a:t>            </a:t>
            </a:r>
            <a:endParaRPr sz="1000">
              <a:highlight>
                <a:srgbClr val="B45F06"/>
              </a:highlight>
              <a:latin typeface="Nunito"/>
              <a:ea typeface="Nunito"/>
              <a:cs typeface="Nunito"/>
              <a:sym typeface="Nunito"/>
            </a:endParaRPr>
          </a:p>
        </p:txBody>
      </p:sp>
      <p:sp>
        <p:nvSpPr>
          <p:cNvPr id="196" name="Google Shape;196;p22"/>
          <p:cNvSpPr txBox="1"/>
          <p:nvPr/>
        </p:nvSpPr>
        <p:spPr>
          <a:xfrm>
            <a:off x="111100" y="4911575"/>
            <a:ext cx="928800" cy="443700"/>
          </a:xfrm>
          <a:prstGeom prst="rect">
            <a:avLst/>
          </a:prstGeom>
          <a:solidFill>
            <a:srgbClr val="E69138"/>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E69138"/>
              </a:highlight>
              <a:latin typeface="Nunito"/>
              <a:ea typeface="Nunito"/>
              <a:cs typeface="Nunito"/>
              <a:sym typeface="Nunito"/>
            </a:endParaRPr>
          </a:p>
        </p:txBody>
      </p:sp>
      <p:sp>
        <p:nvSpPr>
          <p:cNvPr id="197" name="Google Shape;197;p22"/>
          <p:cNvSpPr txBox="1"/>
          <p:nvPr/>
        </p:nvSpPr>
        <p:spPr>
          <a:xfrm>
            <a:off x="111100" y="5355275"/>
            <a:ext cx="928800" cy="443700"/>
          </a:xfrm>
          <a:prstGeom prst="rect">
            <a:avLst/>
          </a:prstGeom>
          <a:solidFill>
            <a:srgbClr val="FFE599"/>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198" name="Google Shape;198;p22"/>
          <p:cNvSpPr txBox="1"/>
          <p:nvPr/>
        </p:nvSpPr>
        <p:spPr>
          <a:xfrm>
            <a:off x="1039900" y="4903925"/>
            <a:ext cx="39345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latin typeface="Nunito"/>
                <a:ea typeface="Nunito"/>
                <a:cs typeface="Nunito"/>
                <a:sym typeface="Nunito"/>
              </a:rPr>
              <a:t>Tracked By Unique Serial</a:t>
            </a:r>
            <a:endParaRPr sz="1000">
              <a:latin typeface="Nunito"/>
              <a:ea typeface="Nunito"/>
              <a:cs typeface="Nunito"/>
              <a:sym typeface="Nunito"/>
            </a:endParaRPr>
          </a:p>
        </p:txBody>
      </p:sp>
      <p:sp>
        <p:nvSpPr>
          <p:cNvPr id="199" name="Google Shape;199;p22"/>
          <p:cNvSpPr txBox="1"/>
          <p:nvPr/>
        </p:nvSpPr>
        <p:spPr>
          <a:xfrm>
            <a:off x="1039900" y="5347625"/>
            <a:ext cx="39345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dk1"/>
                </a:solidFill>
                <a:latin typeface="Nunito"/>
                <a:ea typeface="Nunito"/>
                <a:cs typeface="Nunito"/>
                <a:sym typeface="Nunito"/>
              </a:rPr>
              <a:t>Tracked By Batch</a:t>
            </a:r>
            <a:endParaRPr sz="1000">
              <a:latin typeface="Nunito"/>
              <a:ea typeface="Nunito"/>
              <a:cs typeface="Nunito"/>
              <a:sym typeface="Nunito"/>
            </a:endParaRPr>
          </a:p>
        </p:txBody>
      </p:sp>
      <p:sp>
        <p:nvSpPr>
          <p:cNvPr id="200" name="Google Shape;200;p22"/>
          <p:cNvSpPr txBox="1"/>
          <p:nvPr/>
        </p:nvSpPr>
        <p:spPr>
          <a:xfrm>
            <a:off x="111100" y="5847375"/>
            <a:ext cx="7759500" cy="459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GB" sz="1500">
                <a:solidFill>
                  <a:srgbClr val="0000FF"/>
                </a:solidFill>
                <a:latin typeface="Nunito SemiBold"/>
                <a:ea typeface="Nunito SemiBold"/>
                <a:cs typeface="Nunito SemiBold"/>
                <a:sym typeface="Nunito SemiBold"/>
              </a:rPr>
              <a:t>N/B: A total of 6 Manufacturing Orders needed for 1 Unit of KA46 assy</a:t>
            </a:r>
            <a:endParaRPr sz="1500">
              <a:solidFill>
                <a:srgbClr val="0000FF"/>
              </a:solidFill>
              <a:latin typeface="Nunito SemiBold"/>
              <a:ea typeface="Nunito SemiBold"/>
              <a:cs typeface="Nunito SemiBold"/>
              <a:sym typeface="Nunito SemiBold"/>
            </a:endParaRPr>
          </a:p>
          <a:p>
            <a:pPr indent="0" lvl="0" marL="0" rtl="0" algn="l">
              <a:spcBef>
                <a:spcPts val="0"/>
              </a:spcBef>
              <a:spcAft>
                <a:spcPts val="0"/>
              </a:spcAft>
              <a:buNone/>
            </a:pPr>
            <a:r>
              <a:t/>
            </a:r>
            <a:endParaRPr>
              <a:latin typeface="Nunito"/>
              <a:ea typeface="Nunito"/>
              <a:cs typeface="Nunito"/>
              <a:sym typeface="Nunito"/>
            </a:endParaRPr>
          </a:p>
        </p:txBody>
      </p:sp>
      <p:sp>
        <p:nvSpPr>
          <p:cNvPr id="201" name="Google Shape;201;p22"/>
          <p:cNvSpPr txBox="1"/>
          <p:nvPr/>
        </p:nvSpPr>
        <p:spPr>
          <a:xfrm>
            <a:off x="7887150" y="1123375"/>
            <a:ext cx="15234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1"/>
                </a:solidFill>
                <a:highlight>
                  <a:srgbClr val="FFF2CC"/>
                </a:highlight>
                <a:latin typeface="Nunito"/>
                <a:ea typeface="Nunito"/>
                <a:cs typeface="Nunito"/>
                <a:sym typeface="Nunito"/>
              </a:rPr>
              <a:t>(KA38)Dock lid assembly</a:t>
            </a:r>
            <a:endParaRPr b="1" sz="1000">
              <a:solidFill>
                <a:schemeClr val="dk1"/>
              </a:solidFill>
              <a:highlight>
                <a:srgbClr val="FFF2CC"/>
              </a:highlight>
              <a:latin typeface="Nunito"/>
              <a:ea typeface="Nunito"/>
              <a:cs typeface="Nunito"/>
              <a:sym typeface="Nunito"/>
            </a:endParaRPr>
          </a:p>
          <a:p>
            <a:pPr indent="0" lvl="0" marL="0" rtl="0" algn="ctr">
              <a:spcBef>
                <a:spcPts val="0"/>
              </a:spcBef>
              <a:spcAft>
                <a:spcPts val="0"/>
              </a:spcAft>
              <a:buNone/>
            </a:pPr>
            <a:r>
              <a:rPr lang="en-GB" sz="1000">
                <a:solidFill>
                  <a:schemeClr val="dk1"/>
                </a:solidFill>
                <a:highlight>
                  <a:srgbClr val="FFF2CC"/>
                </a:highlight>
                <a:latin typeface="Nunito"/>
                <a:ea typeface="Nunito"/>
                <a:cs typeface="Nunito"/>
                <a:sym typeface="Nunito"/>
              </a:rPr>
              <a:t> </a:t>
            </a:r>
            <a:r>
              <a:rPr b="1" lang="en-GB" sz="1000">
                <a:solidFill>
                  <a:schemeClr val="dk1"/>
                </a:solidFill>
                <a:highlight>
                  <a:schemeClr val="lt1"/>
                </a:highlight>
                <a:latin typeface="Nunito"/>
                <a:ea typeface="Nunito"/>
                <a:cs typeface="Nunito"/>
                <a:sym typeface="Nunito"/>
              </a:rPr>
              <a:t>MO - Yes</a:t>
            </a:r>
            <a:endParaRPr>
              <a:latin typeface="Nunito"/>
              <a:ea typeface="Nunito"/>
              <a:cs typeface="Nunito"/>
              <a:sym typeface="Nunito"/>
            </a:endParaRPr>
          </a:p>
        </p:txBody>
      </p:sp>
      <p:sp>
        <p:nvSpPr>
          <p:cNvPr id="202" name="Google Shape;202;p22"/>
          <p:cNvSpPr txBox="1"/>
          <p:nvPr/>
        </p:nvSpPr>
        <p:spPr>
          <a:xfrm>
            <a:off x="7887150" y="1782525"/>
            <a:ext cx="1222500" cy="10314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unito"/>
              <a:buChar char="●"/>
            </a:pPr>
            <a:r>
              <a:rPr lang="en-GB" sz="1000">
                <a:latin typeface="Nunito"/>
                <a:ea typeface="Nunito"/>
                <a:cs typeface="Nunito"/>
                <a:sym typeface="Nunito"/>
              </a:rPr>
              <a:t>KPR77</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KPR78</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KPR172</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KPR242</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KPR241</a:t>
            </a:r>
            <a:endParaRPr sz="1000">
              <a:latin typeface="Nunito"/>
              <a:ea typeface="Nunito"/>
              <a:cs typeface="Nunito"/>
              <a:sym typeface="Nunito"/>
            </a:endParaRPr>
          </a:p>
        </p:txBody>
      </p:sp>
      <p:sp>
        <p:nvSpPr>
          <p:cNvPr id="203" name="Google Shape;203;p22"/>
          <p:cNvSpPr/>
          <p:nvPr/>
        </p:nvSpPr>
        <p:spPr>
          <a:xfrm>
            <a:off x="2313400" y="1023675"/>
            <a:ext cx="458700" cy="459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734638" y="1023675"/>
            <a:ext cx="458700" cy="459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7498750" y="1023675"/>
            <a:ext cx="458700" cy="459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5788500" y="3018538"/>
            <a:ext cx="615000" cy="359400"/>
          </a:xfrm>
          <a:prstGeom prst="mathEqual">
            <a:avLst>
              <a:gd fmla="val 23520" name="adj1"/>
              <a:gd fmla="val 1176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9464675" y="1023675"/>
            <a:ext cx="458700" cy="459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txBox="1"/>
          <p:nvPr/>
        </p:nvSpPr>
        <p:spPr>
          <a:xfrm>
            <a:off x="4677800" y="3377950"/>
            <a:ext cx="24894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1"/>
                </a:solidFill>
                <a:highlight>
                  <a:srgbClr val="FFF2CC"/>
                </a:highlight>
                <a:latin typeface="Nunito"/>
                <a:ea typeface="Nunito"/>
                <a:cs typeface="Nunito"/>
                <a:sym typeface="Nunito"/>
              </a:rPr>
              <a:t>(KA54)Canister Dock Sub-assembly</a:t>
            </a:r>
            <a:endParaRPr b="1" sz="1000">
              <a:solidFill>
                <a:schemeClr val="dk1"/>
              </a:solidFill>
              <a:highlight>
                <a:srgbClr val="FFF2CC"/>
              </a:highlight>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b="1" lang="en-GB" sz="1000">
                <a:solidFill>
                  <a:schemeClr val="dk1"/>
                </a:solidFill>
                <a:highlight>
                  <a:schemeClr val="lt1"/>
                </a:highlight>
                <a:latin typeface="Nunito"/>
                <a:ea typeface="Nunito"/>
                <a:cs typeface="Nunito"/>
                <a:sym typeface="Nunito"/>
              </a:rPr>
              <a:t>MO - Yes</a:t>
            </a:r>
            <a:endParaRPr b="1" sz="1000">
              <a:solidFill>
                <a:schemeClr val="dk1"/>
              </a:solidFill>
              <a:highlight>
                <a:srgbClr val="FFF2CC"/>
              </a:highlight>
              <a:latin typeface="Nunito"/>
              <a:ea typeface="Nunito"/>
              <a:cs typeface="Nunito"/>
              <a:sym typeface="Nunito"/>
            </a:endParaRPr>
          </a:p>
        </p:txBody>
      </p:sp>
      <p:sp>
        <p:nvSpPr>
          <p:cNvPr id="209" name="Google Shape;209;p22"/>
          <p:cNvSpPr txBox="1"/>
          <p:nvPr/>
        </p:nvSpPr>
        <p:spPr>
          <a:xfrm>
            <a:off x="4522200" y="3768763"/>
            <a:ext cx="1570500" cy="1842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Nunito"/>
              <a:buChar char="●"/>
            </a:pPr>
            <a:r>
              <a:rPr lang="en-GB" sz="1000">
                <a:solidFill>
                  <a:schemeClr val="dk1"/>
                </a:solidFill>
                <a:highlight>
                  <a:srgbClr val="FFF2CC"/>
                </a:highlight>
                <a:latin typeface="Nunito"/>
                <a:ea typeface="Nunito"/>
                <a:cs typeface="Nunito"/>
                <a:sym typeface="Nunito"/>
              </a:rPr>
              <a:t>(KA38)</a:t>
            </a:r>
            <a:endParaRPr sz="1000">
              <a:solidFill>
                <a:schemeClr val="dk1"/>
              </a:solidFill>
              <a:highlight>
                <a:schemeClr val="lt1"/>
              </a:highlight>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KPR111</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KPR44</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KPR46</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KPR82</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KPR83</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KPR176</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KPR51</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KPR175</a:t>
            </a:r>
            <a:endParaRPr sz="1000">
              <a:solidFill>
                <a:schemeClr val="dk1"/>
              </a:solidFill>
              <a:highlight>
                <a:srgbClr val="B45F06"/>
              </a:highlight>
              <a:latin typeface="Nunito"/>
              <a:ea typeface="Nunito"/>
              <a:cs typeface="Nunito"/>
              <a:sym typeface="Nunito"/>
            </a:endParaRPr>
          </a:p>
        </p:txBody>
      </p:sp>
      <p:sp>
        <p:nvSpPr>
          <p:cNvPr id="210" name="Google Shape;210;p22"/>
          <p:cNvSpPr txBox="1"/>
          <p:nvPr/>
        </p:nvSpPr>
        <p:spPr>
          <a:xfrm>
            <a:off x="5944700" y="3793825"/>
            <a:ext cx="1222500" cy="2064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KPR116</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KPR114</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KPR117</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KPR250</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KP249</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KPR101</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KPR118</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KPR1053</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highlight>
                  <a:srgbClr val="B45F06"/>
                </a:highlight>
                <a:latin typeface="Nunito"/>
                <a:ea typeface="Nunito"/>
                <a:cs typeface="Nunito"/>
                <a:sym typeface="Nunito"/>
              </a:rPr>
              <a:t>KA46</a:t>
            </a:r>
            <a:endParaRPr sz="1000">
              <a:solidFill>
                <a:schemeClr val="dk1"/>
              </a:solidFill>
              <a:highlight>
                <a:srgbClr val="B45F06"/>
              </a:highlight>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Reviewed</a:t>
            </a:r>
            <a:r>
              <a:rPr lang="en-GB"/>
              <a:t> Structure</a:t>
            </a:r>
            <a:endParaRPr/>
          </a:p>
        </p:txBody>
      </p:sp>
      <p:sp>
        <p:nvSpPr>
          <p:cNvPr id="217" name="Google Shape;217;p23"/>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18" name="Google Shape;218;p23"/>
          <p:cNvSpPr txBox="1"/>
          <p:nvPr/>
        </p:nvSpPr>
        <p:spPr>
          <a:xfrm>
            <a:off x="469025" y="1252275"/>
            <a:ext cx="16461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GB" sz="1000">
                <a:highlight>
                  <a:srgbClr val="FFFFFF"/>
                </a:highlight>
                <a:latin typeface="Nunito"/>
                <a:ea typeface="Nunito"/>
                <a:cs typeface="Nunito"/>
                <a:sym typeface="Nunito"/>
              </a:rPr>
              <a:t>(MO1)</a:t>
            </a:r>
            <a:endParaRPr b="1" sz="1000">
              <a:highlight>
                <a:srgbClr val="FFFFFF"/>
              </a:highlight>
              <a:latin typeface="Nunito"/>
              <a:ea typeface="Nunito"/>
              <a:cs typeface="Nunito"/>
              <a:sym typeface="Nunito"/>
            </a:endParaRPr>
          </a:p>
          <a:p>
            <a:pPr indent="0" lvl="0" marL="0" marR="0" rtl="0" algn="ctr">
              <a:lnSpc>
                <a:spcPct val="100000"/>
              </a:lnSpc>
              <a:spcBef>
                <a:spcPts val="0"/>
              </a:spcBef>
              <a:spcAft>
                <a:spcPts val="0"/>
              </a:spcAft>
              <a:buNone/>
            </a:pPr>
            <a:r>
              <a:rPr b="1" lang="en-GB" sz="1000">
                <a:highlight>
                  <a:srgbClr val="FFF2CC"/>
                </a:highlight>
                <a:latin typeface="Nunito"/>
                <a:ea typeface="Nunito"/>
                <a:cs typeface="Nunito"/>
                <a:sym typeface="Nunito"/>
              </a:rPr>
              <a:t>(KA23)Canister Dock Switch Setup</a:t>
            </a:r>
            <a:endParaRPr b="1" sz="1000">
              <a:highlight>
                <a:srgbClr val="FFF2CC"/>
              </a:highlight>
              <a:latin typeface="Nunito"/>
              <a:ea typeface="Nunito"/>
              <a:cs typeface="Nunito"/>
              <a:sym typeface="Nunito"/>
            </a:endParaRPr>
          </a:p>
          <a:p>
            <a:pPr indent="0" lvl="0" marL="0" rtl="0" algn="ctr">
              <a:spcBef>
                <a:spcPts val="0"/>
              </a:spcBef>
              <a:spcAft>
                <a:spcPts val="0"/>
              </a:spcAft>
              <a:buNone/>
            </a:pPr>
            <a:r>
              <a:t/>
            </a:r>
            <a:endParaRPr b="1" sz="1000">
              <a:highlight>
                <a:srgbClr val="FFF2CC"/>
              </a:highlight>
              <a:latin typeface="Nunito"/>
              <a:ea typeface="Nunito"/>
              <a:cs typeface="Nunito"/>
              <a:sym typeface="Nunito"/>
            </a:endParaRPr>
          </a:p>
        </p:txBody>
      </p:sp>
      <p:sp>
        <p:nvSpPr>
          <p:cNvPr id="219" name="Google Shape;219;p23"/>
          <p:cNvSpPr txBox="1"/>
          <p:nvPr/>
        </p:nvSpPr>
        <p:spPr>
          <a:xfrm>
            <a:off x="3610725" y="1252275"/>
            <a:ext cx="16461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highlight>
                  <a:srgbClr val="FFFFFF"/>
                </a:highlight>
                <a:latin typeface="Nunito"/>
                <a:ea typeface="Nunito"/>
                <a:cs typeface="Nunito"/>
                <a:sym typeface="Nunito"/>
              </a:rPr>
              <a:t>(M02)</a:t>
            </a:r>
            <a:endParaRPr b="1" sz="1000">
              <a:highlight>
                <a:srgbClr val="FFFFFF"/>
              </a:highlight>
              <a:latin typeface="Nunito"/>
              <a:ea typeface="Nunito"/>
              <a:cs typeface="Nunito"/>
              <a:sym typeface="Nunito"/>
            </a:endParaRPr>
          </a:p>
          <a:p>
            <a:pPr indent="0" lvl="0" marL="0" rtl="0" algn="ctr">
              <a:spcBef>
                <a:spcPts val="0"/>
              </a:spcBef>
              <a:spcAft>
                <a:spcPts val="0"/>
              </a:spcAft>
              <a:buNone/>
            </a:pPr>
            <a:r>
              <a:rPr b="1" lang="en-GB" sz="1000">
                <a:highlight>
                  <a:srgbClr val="E69138"/>
                </a:highlight>
                <a:latin typeface="Nunito"/>
                <a:ea typeface="Nunito"/>
                <a:cs typeface="Nunito"/>
                <a:sym typeface="Nunito"/>
              </a:rPr>
              <a:t>(KA46)Smart Valve and Canister Dock Switch Assembly</a:t>
            </a:r>
            <a:endParaRPr b="1" sz="1000">
              <a:highlight>
                <a:srgbClr val="E69138"/>
              </a:highlight>
              <a:latin typeface="Nunito"/>
              <a:ea typeface="Nunito"/>
              <a:cs typeface="Nunito"/>
              <a:sym typeface="Nunito"/>
            </a:endParaRPr>
          </a:p>
          <a:p>
            <a:pPr indent="0" lvl="0" marL="0" rtl="0" algn="ctr">
              <a:spcBef>
                <a:spcPts val="0"/>
              </a:spcBef>
              <a:spcAft>
                <a:spcPts val="0"/>
              </a:spcAft>
              <a:buNone/>
            </a:pPr>
            <a:r>
              <a:t/>
            </a:r>
            <a:endParaRPr b="1" sz="1000">
              <a:highlight>
                <a:srgbClr val="E69138"/>
              </a:highlight>
              <a:latin typeface="Nunito"/>
              <a:ea typeface="Nunito"/>
              <a:cs typeface="Nunito"/>
              <a:sym typeface="Nunito"/>
            </a:endParaRPr>
          </a:p>
        </p:txBody>
      </p:sp>
      <p:sp>
        <p:nvSpPr>
          <p:cNvPr id="220" name="Google Shape;220;p23"/>
          <p:cNvSpPr/>
          <p:nvPr/>
        </p:nvSpPr>
        <p:spPr>
          <a:xfrm>
            <a:off x="2634375" y="1317825"/>
            <a:ext cx="655800" cy="3279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txBox="1"/>
          <p:nvPr/>
        </p:nvSpPr>
        <p:spPr>
          <a:xfrm>
            <a:off x="550975" y="1977675"/>
            <a:ext cx="1646100" cy="11190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KPR120</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KPR20</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highlight>
                  <a:srgbClr val="FFF2CC"/>
                </a:highlight>
                <a:latin typeface="Nunito"/>
                <a:ea typeface="Nunito"/>
                <a:cs typeface="Nunito"/>
                <a:sym typeface="Nunito"/>
              </a:rPr>
              <a:t>KPR137</a:t>
            </a:r>
            <a:endParaRPr sz="1000">
              <a:highlight>
                <a:srgbClr val="FFF2CC"/>
              </a:highlight>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highlight>
                  <a:srgbClr val="FFFFFF"/>
                </a:highlight>
                <a:latin typeface="Nunito"/>
                <a:ea typeface="Nunito"/>
                <a:cs typeface="Nunito"/>
                <a:sym typeface="Nunito"/>
              </a:rPr>
              <a:t>KPR94</a:t>
            </a:r>
            <a:endParaRPr sz="1000">
              <a:highlight>
                <a:srgbClr val="FFFFFF"/>
              </a:highlight>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highlight>
                  <a:srgbClr val="FFFFFF"/>
                </a:highlight>
                <a:latin typeface="Nunito"/>
                <a:ea typeface="Nunito"/>
                <a:cs typeface="Nunito"/>
                <a:sym typeface="Nunito"/>
              </a:rPr>
              <a:t>KPR180</a:t>
            </a:r>
            <a:endParaRPr sz="1000">
              <a:highlight>
                <a:srgbClr val="FFFFFF"/>
              </a:highlight>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highlight>
                  <a:srgbClr val="FFFFFF"/>
                </a:highlight>
                <a:latin typeface="Nunito"/>
                <a:ea typeface="Nunito"/>
                <a:cs typeface="Nunito"/>
                <a:sym typeface="Nunito"/>
              </a:rPr>
              <a:t>SS bracket with slot(new KPR)</a:t>
            </a:r>
            <a:endParaRPr sz="1000">
              <a:highlight>
                <a:srgbClr val="FFFFFF"/>
              </a:highlight>
              <a:latin typeface="Nunito"/>
              <a:ea typeface="Nunito"/>
              <a:cs typeface="Nunito"/>
              <a:sym typeface="Nunito"/>
            </a:endParaRPr>
          </a:p>
          <a:p>
            <a:pPr indent="0" lvl="0" marL="457200" rtl="0" algn="l">
              <a:spcBef>
                <a:spcPts val="0"/>
              </a:spcBef>
              <a:spcAft>
                <a:spcPts val="0"/>
              </a:spcAft>
              <a:buNone/>
            </a:pPr>
            <a:r>
              <a:t/>
            </a:r>
            <a:endParaRPr b="1" sz="1000">
              <a:solidFill>
                <a:schemeClr val="dk1"/>
              </a:solidFill>
              <a:highlight>
                <a:srgbClr val="FFF2CC"/>
              </a:highlight>
              <a:latin typeface="Nunito"/>
              <a:ea typeface="Nunito"/>
              <a:cs typeface="Nunito"/>
              <a:sym typeface="Nunito"/>
            </a:endParaRPr>
          </a:p>
        </p:txBody>
      </p:sp>
      <p:sp>
        <p:nvSpPr>
          <p:cNvPr id="222" name="Google Shape;222;p23"/>
          <p:cNvSpPr txBox="1"/>
          <p:nvPr/>
        </p:nvSpPr>
        <p:spPr>
          <a:xfrm>
            <a:off x="3501450" y="2088200"/>
            <a:ext cx="1646100" cy="4098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unito"/>
              <a:buChar char="●"/>
            </a:pPr>
            <a:r>
              <a:rPr lang="en-GB" sz="1000">
                <a:latin typeface="Nunito"/>
                <a:ea typeface="Nunito"/>
                <a:cs typeface="Nunito"/>
                <a:sym typeface="Nunito"/>
              </a:rPr>
              <a:t>KA37</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KPR105</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KPR174</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KPR54</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KPR200</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highlight>
                  <a:srgbClr val="FFF2CC"/>
                </a:highlight>
                <a:latin typeface="Nunito"/>
                <a:ea typeface="Nunito"/>
                <a:cs typeface="Nunito"/>
                <a:sym typeface="Nunito"/>
              </a:rPr>
              <a:t>KA23</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highlight>
                  <a:srgbClr val="FFF2CC"/>
                </a:highlight>
                <a:latin typeface="Nunito"/>
                <a:ea typeface="Nunito"/>
                <a:cs typeface="Nunito"/>
                <a:sym typeface="Nunito"/>
              </a:rPr>
              <a:t>KA38</a:t>
            </a:r>
            <a:endParaRPr sz="1000">
              <a:solidFill>
                <a:schemeClr val="dk1"/>
              </a:solidFill>
              <a:highlight>
                <a:srgbClr val="FFFFFF"/>
              </a:highlight>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KPR111</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KPR44</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KPR277</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KPR82</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KPR83</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KPR176</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KPR51</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KPR175</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KPR116</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KPR114</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KPR117</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KPR250</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KP249</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KPR101</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KPR118</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KPR1053</a:t>
            </a:r>
            <a:endParaRPr sz="1000">
              <a:highlight>
                <a:srgbClr val="B45F06"/>
              </a:highlight>
              <a:latin typeface="Nunito"/>
              <a:ea typeface="Nunito"/>
              <a:cs typeface="Nunito"/>
              <a:sym typeface="Nunito"/>
            </a:endParaRPr>
          </a:p>
        </p:txBody>
      </p:sp>
      <p:sp>
        <p:nvSpPr>
          <p:cNvPr id="223" name="Google Shape;223;p23"/>
          <p:cNvSpPr txBox="1"/>
          <p:nvPr/>
        </p:nvSpPr>
        <p:spPr>
          <a:xfrm>
            <a:off x="7798650" y="1252275"/>
            <a:ext cx="3934500" cy="13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latin typeface="Nunito"/>
                <a:ea typeface="Nunito"/>
                <a:cs typeface="Nunito"/>
                <a:sym typeface="Nunito"/>
              </a:rPr>
              <a:t>To be received Fully Assembled From Saarus</a:t>
            </a:r>
            <a:endParaRPr u="sng">
              <a:latin typeface="Nunito"/>
              <a:ea typeface="Nunito"/>
              <a:cs typeface="Nunito"/>
              <a:sym typeface="Nunito"/>
            </a:endParaRPr>
          </a:p>
          <a:p>
            <a:pPr indent="0" lvl="0" marL="0" rtl="0" algn="l">
              <a:spcBef>
                <a:spcPts val="0"/>
              </a:spcBef>
              <a:spcAft>
                <a:spcPts val="0"/>
              </a:spcAft>
              <a:buNone/>
            </a:pPr>
            <a:r>
              <a:t/>
            </a:r>
            <a:endParaRPr u="sng">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GB">
                <a:latin typeface="Nunito"/>
                <a:ea typeface="Nunito"/>
                <a:cs typeface="Nunito"/>
                <a:sym typeface="Nunito"/>
              </a:rPr>
              <a:t>[KA38] Dock lid assembly</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GB">
                <a:latin typeface="Nunito"/>
                <a:ea typeface="Nunito"/>
                <a:cs typeface="Nunito"/>
                <a:sym typeface="Nunito"/>
              </a:rPr>
              <a:t>[KA37] Dock Smart Valve Assembly</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
        <p:nvSpPr>
          <p:cNvPr id="224" name="Google Shape;224;p23"/>
          <p:cNvSpPr txBox="1"/>
          <p:nvPr/>
        </p:nvSpPr>
        <p:spPr>
          <a:xfrm>
            <a:off x="6869850" y="4915175"/>
            <a:ext cx="928800" cy="443700"/>
          </a:xfrm>
          <a:prstGeom prst="rect">
            <a:avLst/>
          </a:prstGeom>
          <a:solidFill>
            <a:srgbClr val="E69138"/>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E69138"/>
              </a:highlight>
              <a:latin typeface="Nunito"/>
              <a:ea typeface="Nunito"/>
              <a:cs typeface="Nunito"/>
              <a:sym typeface="Nunito"/>
            </a:endParaRPr>
          </a:p>
        </p:txBody>
      </p:sp>
      <p:sp>
        <p:nvSpPr>
          <p:cNvPr id="225" name="Google Shape;225;p23"/>
          <p:cNvSpPr txBox="1"/>
          <p:nvPr/>
        </p:nvSpPr>
        <p:spPr>
          <a:xfrm>
            <a:off x="6869850" y="5358875"/>
            <a:ext cx="928800" cy="443700"/>
          </a:xfrm>
          <a:prstGeom prst="rect">
            <a:avLst/>
          </a:prstGeom>
          <a:solidFill>
            <a:srgbClr val="FFE599"/>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26" name="Google Shape;226;p23"/>
          <p:cNvSpPr txBox="1"/>
          <p:nvPr/>
        </p:nvSpPr>
        <p:spPr>
          <a:xfrm>
            <a:off x="7798650" y="4907525"/>
            <a:ext cx="39345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Nunito"/>
                <a:ea typeface="Nunito"/>
                <a:cs typeface="Nunito"/>
                <a:sym typeface="Nunito"/>
              </a:rPr>
              <a:t>Tracked By Unique Serial</a:t>
            </a:r>
            <a:endParaRPr sz="1200">
              <a:latin typeface="Nunito"/>
              <a:ea typeface="Nunito"/>
              <a:cs typeface="Nunito"/>
              <a:sym typeface="Nunito"/>
            </a:endParaRPr>
          </a:p>
        </p:txBody>
      </p:sp>
      <p:sp>
        <p:nvSpPr>
          <p:cNvPr id="227" name="Google Shape;227;p23"/>
          <p:cNvSpPr txBox="1"/>
          <p:nvPr/>
        </p:nvSpPr>
        <p:spPr>
          <a:xfrm>
            <a:off x="7798650" y="5351225"/>
            <a:ext cx="39345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Nunito"/>
                <a:ea typeface="Nunito"/>
                <a:cs typeface="Nunito"/>
                <a:sym typeface="Nunito"/>
              </a:rPr>
              <a:t>Tracked By Batch</a:t>
            </a:r>
            <a:endParaRPr sz="12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GB"/>
              <a:t>Reviewed structure breakdown</a:t>
            </a:r>
            <a:endParaRPr/>
          </a:p>
        </p:txBody>
      </p:sp>
      <p:sp>
        <p:nvSpPr>
          <p:cNvPr id="234" name="Google Shape;234;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35" name="Google Shape;235;p24"/>
          <p:cNvSpPr txBox="1"/>
          <p:nvPr/>
        </p:nvSpPr>
        <p:spPr>
          <a:xfrm>
            <a:off x="8587725" y="1178325"/>
            <a:ext cx="1646100" cy="24987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1"/>
                </a:solidFill>
                <a:highlight>
                  <a:srgbClr val="FFF2CC"/>
                </a:highlight>
                <a:latin typeface="Nunito"/>
                <a:ea typeface="Nunito"/>
                <a:cs typeface="Nunito"/>
                <a:sym typeface="Nunito"/>
              </a:rPr>
              <a:t>(KA37 V2)Dock Smart Valve Assembly</a:t>
            </a:r>
            <a:endParaRPr b="1" sz="1000">
              <a:solidFill>
                <a:schemeClr val="dk1"/>
              </a:solidFill>
              <a:highlight>
                <a:srgbClr val="FFF2CC"/>
              </a:highlight>
              <a:latin typeface="Nunito"/>
              <a:ea typeface="Nunito"/>
              <a:cs typeface="Nunito"/>
              <a:sym typeface="Nunito"/>
            </a:endParaRPr>
          </a:p>
          <a:p>
            <a:pPr indent="0" lvl="0" marL="0" rtl="0" algn="ctr">
              <a:spcBef>
                <a:spcPts val="0"/>
              </a:spcBef>
              <a:spcAft>
                <a:spcPts val="0"/>
              </a:spcAft>
              <a:buNone/>
            </a:pPr>
            <a:r>
              <a:t/>
            </a:r>
            <a:endParaRPr b="1" sz="1000">
              <a:solidFill>
                <a:schemeClr val="dk1"/>
              </a:solidFill>
              <a:highlight>
                <a:srgbClr val="FFF2CC"/>
              </a:highlight>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b="1" lang="en-GB" sz="1000">
                <a:solidFill>
                  <a:schemeClr val="dk1"/>
                </a:solidFill>
                <a:highlight>
                  <a:schemeClr val="lt1"/>
                </a:highlight>
                <a:latin typeface="Nunito"/>
                <a:ea typeface="Nunito"/>
                <a:cs typeface="Nunito"/>
                <a:sym typeface="Nunito"/>
              </a:rPr>
              <a:t>MO - No</a:t>
            </a:r>
            <a:endParaRPr b="1" sz="1000">
              <a:solidFill>
                <a:schemeClr val="dk1"/>
              </a:solidFill>
              <a:highlight>
                <a:srgbClr val="FFF2CC"/>
              </a:highlight>
              <a:latin typeface="Nunito"/>
              <a:ea typeface="Nunito"/>
              <a:cs typeface="Nunito"/>
              <a:sym typeface="Nunito"/>
            </a:endParaRPr>
          </a:p>
          <a:p>
            <a:pPr indent="0" lvl="0" marL="0" rtl="0" algn="ctr">
              <a:spcBef>
                <a:spcPts val="0"/>
              </a:spcBef>
              <a:spcAft>
                <a:spcPts val="0"/>
              </a:spcAft>
              <a:buNone/>
            </a:pPr>
            <a:r>
              <a:t/>
            </a:r>
            <a:endParaRPr b="1" sz="1000">
              <a:solidFill>
                <a:schemeClr val="dk1"/>
              </a:solidFill>
              <a:highlight>
                <a:srgbClr val="FFF2CC"/>
              </a:highlight>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KPR57</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KPR66</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SS part 1</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SS part 2</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SS part 3</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KPR171</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KPR173</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KPR197</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KPR253</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KPR156</a:t>
            </a:r>
            <a:endParaRPr sz="1000">
              <a:latin typeface="Nunito"/>
              <a:ea typeface="Nunito"/>
              <a:cs typeface="Nunito"/>
              <a:sym typeface="Nunito"/>
            </a:endParaRPr>
          </a:p>
        </p:txBody>
      </p:sp>
      <p:sp>
        <p:nvSpPr>
          <p:cNvPr id="236" name="Google Shape;236;p24"/>
          <p:cNvSpPr txBox="1"/>
          <p:nvPr/>
        </p:nvSpPr>
        <p:spPr>
          <a:xfrm>
            <a:off x="4425050" y="1181125"/>
            <a:ext cx="1646100" cy="2305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1"/>
                </a:solidFill>
                <a:highlight>
                  <a:srgbClr val="FFF2CC"/>
                </a:highlight>
                <a:latin typeface="Nunito"/>
                <a:ea typeface="Nunito"/>
                <a:cs typeface="Nunito"/>
                <a:sym typeface="Nunito"/>
              </a:rPr>
              <a:t>(KA23 V2)Canister Dock Switch Setup</a:t>
            </a:r>
            <a:endParaRPr b="1" sz="1000">
              <a:solidFill>
                <a:schemeClr val="dk1"/>
              </a:solidFill>
              <a:highlight>
                <a:srgbClr val="FFF2CC"/>
              </a:highlight>
              <a:latin typeface="Nunito"/>
              <a:ea typeface="Nunito"/>
              <a:cs typeface="Nunito"/>
              <a:sym typeface="Nunito"/>
            </a:endParaRPr>
          </a:p>
          <a:p>
            <a:pPr indent="0" lvl="0" marL="0" rtl="0" algn="l">
              <a:spcBef>
                <a:spcPts val="0"/>
              </a:spcBef>
              <a:spcAft>
                <a:spcPts val="0"/>
              </a:spcAft>
              <a:buNone/>
            </a:pPr>
            <a:r>
              <a:rPr b="1" lang="en-GB" sz="1000">
                <a:solidFill>
                  <a:schemeClr val="dk1"/>
                </a:solidFill>
                <a:highlight>
                  <a:srgbClr val="FFF2CC"/>
                </a:highlight>
                <a:latin typeface="Nunito"/>
                <a:ea typeface="Nunito"/>
                <a:cs typeface="Nunito"/>
                <a:sym typeface="Nunito"/>
              </a:rPr>
              <a:t>                    </a:t>
            </a:r>
            <a:endParaRPr b="1" sz="1000">
              <a:solidFill>
                <a:schemeClr val="dk1"/>
              </a:solidFill>
              <a:highlight>
                <a:srgbClr val="FFF2CC"/>
              </a:highlight>
              <a:latin typeface="Nunito"/>
              <a:ea typeface="Nunito"/>
              <a:cs typeface="Nunito"/>
              <a:sym typeface="Nunito"/>
            </a:endParaRPr>
          </a:p>
          <a:p>
            <a:pPr indent="0" lvl="0" marL="0" rtl="0" algn="l">
              <a:spcBef>
                <a:spcPts val="0"/>
              </a:spcBef>
              <a:spcAft>
                <a:spcPts val="0"/>
              </a:spcAft>
              <a:buNone/>
            </a:pPr>
            <a:r>
              <a:rPr b="1" i="1" lang="en-GB" sz="1000">
                <a:solidFill>
                  <a:schemeClr val="dk1"/>
                </a:solidFill>
                <a:highlight>
                  <a:srgbClr val="FFFFFF"/>
                </a:highlight>
                <a:latin typeface="Nunito"/>
                <a:ea typeface="Nunito"/>
                <a:cs typeface="Nunito"/>
                <a:sym typeface="Nunito"/>
              </a:rPr>
              <a:t>                </a:t>
            </a:r>
            <a:r>
              <a:rPr b="1" lang="en-GB" sz="1000">
                <a:solidFill>
                  <a:schemeClr val="dk1"/>
                </a:solidFill>
                <a:highlight>
                  <a:srgbClr val="FFFFFF"/>
                </a:highlight>
                <a:latin typeface="Nunito"/>
                <a:ea typeface="Nunito"/>
                <a:cs typeface="Nunito"/>
                <a:sym typeface="Nunito"/>
              </a:rPr>
              <a:t>MO - Yes</a:t>
            </a:r>
            <a:endParaRPr b="1" sz="1000">
              <a:solidFill>
                <a:schemeClr val="dk1"/>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KPR120</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KPR20</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highlight>
                  <a:srgbClr val="F9CB9C"/>
                </a:highlight>
                <a:latin typeface="Nunito"/>
                <a:ea typeface="Nunito"/>
                <a:cs typeface="Nunito"/>
                <a:sym typeface="Nunito"/>
              </a:rPr>
              <a:t>KPR137</a:t>
            </a:r>
            <a:endParaRPr sz="1000">
              <a:highlight>
                <a:srgbClr val="F9CB9C"/>
              </a:highlight>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KPR94</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KPR180</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SS bracket</a:t>
            </a:r>
            <a:endParaRPr sz="1000">
              <a:solidFill>
                <a:schemeClr val="dk1"/>
              </a:solidFill>
              <a:latin typeface="Nunito"/>
              <a:ea typeface="Nunito"/>
              <a:cs typeface="Nunito"/>
              <a:sym typeface="Nunito"/>
            </a:endParaRPr>
          </a:p>
        </p:txBody>
      </p:sp>
      <p:sp>
        <p:nvSpPr>
          <p:cNvPr id="237" name="Google Shape;237;p24"/>
          <p:cNvSpPr txBox="1"/>
          <p:nvPr/>
        </p:nvSpPr>
        <p:spPr>
          <a:xfrm>
            <a:off x="1127275" y="1229525"/>
            <a:ext cx="2061300" cy="46026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1"/>
                </a:solidFill>
                <a:highlight>
                  <a:srgbClr val="E69138"/>
                </a:highlight>
                <a:latin typeface="Nunito"/>
                <a:ea typeface="Nunito"/>
                <a:cs typeface="Nunito"/>
                <a:sym typeface="Nunito"/>
              </a:rPr>
              <a:t>(KA46 V2)Smart Valve and Canister Dock Switch Assembly</a:t>
            </a:r>
            <a:endParaRPr b="1" sz="1000">
              <a:solidFill>
                <a:schemeClr val="dk1"/>
              </a:solidFill>
              <a:highlight>
                <a:srgbClr val="E69138"/>
              </a:highlight>
              <a:latin typeface="Nunito"/>
              <a:ea typeface="Nunito"/>
              <a:cs typeface="Nunito"/>
              <a:sym typeface="Nunito"/>
            </a:endParaRPr>
          </a:p>
          <a:p>
            <a:pPr indent="0" lvl="0" marL="0" rtl="0" algn="ctr">
              <a:spcBef>
                <a:spcPts val="0"/>
              </a:spcBef>
              <a:spcAft>
                <a:spcPts val="0"/>
              </a:spcAft>
              <a:buNone/>
            </a:pPr>
            <a:r>
              <a:t/>
            </a:r>
            <a:endParaRPr b="1" sz="1000">
              <a:solidFill>
                <a:schemeClr val="dk1"/>
              </a:solidFill>
              <a:highlight>
                <a:srgbClr val="E69138"/>
              </a:highlight>
              <a:latin typeface="Nunito"/>
              <a:ea typeface="Nunito"/>
              <a:cs typeface="Nunito"/>
              <a:sym typeface="Nunito"/>
            </a:endParaRPr>
          </a:p>
          <a:p>
            <a:pPr indent="0" lvl="0" marL="0" rtl="0" algn="ctr">
              <a:spcBef>
                <a:spcPts val="0"/>
              </a:spcBef>
              <a:spcAft>
                <a:spcPts val="0"/>
              </a:spcAft>
              <a:buNone/>
            </a:pPr>
            <a:r>
              <a:rPr b="1" lang="en-GB" sz="1000">
                <a:solidFill>
                  <a:schemeClr val="dk1"/>
                </a:solidFill>
                <a:highlight>
                  <a:srgbClr val="FFFFFF"/>
                </a:highlight>
                <a:latin typeface="Nunito"/>
                <a:ea typeface="Nunito"/>
                <a:cs typeface="Nunito"/>
                <a:sym typeface="Nunito"/>
              </a:rPr>
              <a:t>MO - Yes</a:t>
            </a:r>
            <a:endParaRPr b="1" sz="1000">
              <a:solidFill>
                <a:schemeClr val="dk1"/>
              </a:solidFill>
              <a:highlight>
                <a:srgbClr val="FFFFFF"/>
              </a:highlight>
              <a:latin typeface="Nunito"/>
              <a:ea typeface="Nunito"/>
              <a:cs typeface="Nunito"/>
              <a:sym typeface="Nunito"/>
            </a:endParaRPr>
          </a:p>
          <a:p>
            <a:pPr indent="0" lvl="0" marL="0" rtl="0" algn="ctr">
              <a:spcBef>
                <a:spcPts val="0"/>
              </a:spcBef>
              <a:spcAft>
                <a:spcPts val="0"/>
              </a:spcAft>
              <a:buNone/>
            </a:pPr>
            <a:r>
              <a:t/>
            </a:r>
            <a:endParaRPr b="1" sz="1000">
              <a:solidFill>
                <a:schemeClr val="dk1"/>
              </a:solidFill>
              <a:highlight>
                <a:srgbClr val="FFFFFF"/>
              </a:highlight>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KPR105</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KPR174</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KPR54</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KPR200</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solidFill>
                  <a:schemeClr val="dk1"/>
                </a:solidFill>
                <a:latin typeface="Nunito"/>
                <a:ea typeface="Nunito"/>
                <a:cs typeface="Nunito"/>
                <a:sym typeface="Nunito"/>
              </a:rPr>
              <a:t>KPR111</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KPR44</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KPR277</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KPR82</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KPR83</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KPR176</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KPR51</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KPR175</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KPR116</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KPR114</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KPR117</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KPR250</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KP249</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KPR101</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KPR118</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KPR1053</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KA23</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KA38</a:t>
            </a:r>
            <a:endParaRPr sz="1000">
              <a:solidFill>
                <a:schemeClr val="dk1"/>
              </a:solidFill>
              <a:latin typeface="Nunito"/>
              <a:ea typeface="Nunito"/>
              <a:cs typeface="Nunito"/>
              <a:sym typeface="Nunito"/>
            </a:endParaRPr>
          </a:p>
          <a:p>
            <a:pPr indent="-292100" lvl="0" marL="457200" rtl="0" algn="l">
              <a:spcBef>
                <a:spcPts val="0"/>
              </a:spcBef>
              <a:spcAft>
                <a:spcPts val="0"/>
              </a:spcAft>
              <a:buClr>
                <a:schemeClr val="dk1"/>
              </a:buClr>
              <a:buSzPts val="1000"/>
              <a:buFont typeface="Nunito"/>
              <a:buChar char="●"/>
            </a:pPr>
            <a:r>
              <a:rPr lang="en-GB" sz="1000">
                <a:solidFill>
                  <a:schemeClr val="dk1"/>
                </a:solidFill>
                <a:latin typeface="Nunito"/>
                <a:ea typeface="Nunito"/>
                <a:cs typeface="Nunito"/>
                <a:sym typeface="Nunito"/>
              </a:rPr>
              <a:t>KA37</a:t>
            </a:r>
            <a:endParaRPr sz="1000">
              <a:solidFill>
                <a:schemeClr val="dk1"/>
              </a:solidFill>
              <a:latin typeface="Nunito"/>
              <a:ea typeface="Nunito"/>
              <a:cs typeface="Nunito"/>
              <a:sym typeface="Nunito"/>
            </a:endParaRPr>
          </a:p>
        </p:txBody>
      </p:sp>
      <p:sp>
        <p:nvSpPr>
          <p:cNvPr id="238" name="Google Shape;238;p24"/>
          <p:cNvSpPr txBox="1"/>
          <p:nvPr/>
        </p:nvSpPr>
        <p:spPr>
          <a:xfrm>
            <a:off x="6869973" y="5196103"/>
            <a:ext cx="928800" cy="443700"/>
          </a:xfrm>
          <a:prstGeom prst="rect">
            <a:avLst/>
          </a:prstGeom>
          <a:solidFill>
            <a:srgbClr val="E69138"/>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E69138"/>
              </a:highlight>
              <a:latin typeface="Nunito"/>
              <a:ea typeface="Nunito"/>
              <a:cs typeface="Nunito"/>
              <a:sym typeface="Nunito"/>
            </a:endParaRPr>
          </a:p>
        </p:txBody>
      </p:sp>
      <p:sp>
        <p:nvSpPr>
          <p:cNvPr id="239" name="Google Shape;239;p24"/>
          <p:cNvSpPr txBox="1"/>
          <p:nvPr/>
        </p:nvSpPr>
        <p:spPr>
          <a:xfrm>
            <a:off x="6869973" y="5639803"/>
            <a:ext cx="928800" cy="443700"/>
          </a:xfrm>
          <a:prstGeom prst="rect">
            <a:avLst/>
          </a:prstGeom>
          <a:solidFill>
            <a:srgbClr val="FFE599"/>
          </a:solid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40" name="Google Shape;240;p24"/>
          <p:cNvSpPr txBox="1"/>
          <p:nvPr/>
        </p:nvSpPr>
        <p:spPr>
          <a:xfrm>
            <a:off x="7798773" y="5056253"/>
            <a:ext cx="39345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Nunito"/>
                <a:ea typeface="Nunito"/>
                <a:cs typeface="Nunito"/>
                <a:sym typeface="Nunito"/>
              </a:rPr>
              <a:t>Tracked By Unique Serial</a:t>
            </a:r>
            <a:endParaRPr sz="1200">
              <a:latin typeface="Nunito"/>
              <a:ea typeface="Nunito"/>
              <a:cs typeface="Nunito"/>
              <a:sym typeface="Nunito"/>
            </a:endParaRPr>
          </a:p>
        </p:txBody>
      </p:sp>
      <p:sp>
        <p:nvSpPr>
          <p:cNvPr id="241" name="Google Shape;241;p24"/>
          <p:cNvSpPr txBox="1"/>
          <p:nvPr/>
        </p:nvSpPr>
        <p:spPr>
          <a:xfrm>
            <a:off x="7798773" y="5632153"/>
            <a:ext cx="3934500" cy="459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latin typeface="Nunito"/>
                <a:ea typeface="Nunito"/>
                <a:cs typeface="Nunito"/>
                <a:sym typeface="Nunito"/>
              </a:rPr>
              <a:t>Tracked By Batch</a:t>
            </a:r>
            <a:endParaRPr sz="1200">
              <a:latin typeface="Nunito"/>
              <a:ea typeface="Nunito"/>
              <a:cs typeface="Nunito"/>
              <a:sym typeface="Nunito"/>
            </a:endParaRPr>
          </a:p>
        </p:txBody>
      </p:sp>
      <p:sp>
        <p:nvSpPr>
          <p:cNvPr id="242" name="Google Shape;242;p24"/>
          <p:cNvSpPr txBox="1"/>
          <p:nvPr/>
        </p:nvSpPr>
        <p:spPr>
          <a:xfrm>
            <a:off x="6696925" y="1181125"/>
            <a:ext cx="1222500" cy="160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1"/>
                </a:solidFill>
                <a:highlight>
                  <a:srgbClr val="FFF2CC"/>
                </a:highlight>
                <a:latin typeface="Nunito"/>
                <a:ea typeface="Nunito"/>
                <a:cs typeface="Nunito"/>
                <a:sym typeface="Nunito"/>
              </a:rPr>
              <a:t>(KA38)Dock lid assembly</a:t>
            </a:r>
            <a:endParaRPr>
              <a:solidFill>
                <a:schemeClr val="dk1"/>
              </a:solidFill>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a:p>
            <a:pPr indent="0" lvl="0" marL="0" rtl="0" algn="ctr">
              <a:spcBef>
                <a:spcPts val="0"/>
              </a:spcBef>
              <a:spcAft>
                <a:spcPts val="0"/>
              </a:spcAft>
              <a:buClr>
                <a:schemeClr val="dk1"/>
              </a:buClr>
              <a:buSzPts val="1100"/>
              <a:buFont typeface="Arial"/>
              <a:buNone/>
            </a:pPr>
            <a:r>
              <a:rPr b="1" lang="en-GB" sz="1000">
                <a:solidFill>
                  <a:schemeClr val="dk1"/>
                </a:solidFill>
                <a:highlight>
                  <a:schemeClr val="lt1"/>
                </a:highlight>
                <a:latin typeface="Nunito"/>
                <a:ea typeface="Nunito"/>
                <a:cs typeface="Nunito"/>
                <a:sym typeface="Nunito"/>
              </a:rPr>
              <a:t>MO - No</a:t>
            </a:r>
            <a:endParaRPr sz="1000">
              <a:latin typeface="Nunito"/>
              <a:ea typeface="Nunito"/>
              <a:cs typeface="Nunito"/>
              <a:sym typeface="Nunito"/>
            </a:endParaRPr>
          </a:p>
          <a:p>
            <a:pPr indent="0" lvl="0" marL="0" rtl="0" algn="l">
              <a:spcBef>
                <a:spcPts val="0"/>
              </a:spcBef>
              <a:spcAft>
                <a:spcPts val="0"/>
              </a:spcAft>
              <a:buNone/>
            </a:pPr>
            <a:r>
              <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KPR77</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KPR78</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KPR172</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KPR242</a:t>
            </a:r>
            <a:endParaRPr sz="1000">
              <a:latin typeface="Nunito"/>
              <a:ea typeface="Nunito"/>
              <a:cs typeface="Nunito"/>
              <a:sym typeface="Nunito"/>
            </a:endParaRPr>
          </a:p>
          <a:p>
            <a:pPr indent="-292100" lvl="0" marL="457200" rtl="0" algn="l">
              <a:spcBef>
                <a:spcPts val="0"/>
              </a:spcBef>
              <a:spcAft>
                <a:spcPts val="0"/>
              </a:spcAft>
              <a:buSzPts val="1000"/>
              <a:buFont typeface="Nunito"/>
              <a:buChar char="●"/>
            </a:pPr>
            <a:r>
              <a:rPr lang="en-GB" sz="1000">
                <a:latin typeface="Nunito"/>
                <a:ea typeface="Nunito"/>
                <a:cs typeface="Nunito"/>
                <a:sym typeface="Nunito"/>
              </a:rPr>
              <a:t>KPR241</a:t>
            </a:r>
            <a:endParaRPr sz="1000">
              <a:latin typeface="Nunito"/>
              <a:ea typeface="Nunito"/>
              <a:cs typeface="Nunito"/>
              <a:sym typeface="Nunito"/>
            </a:endParaRPr>
          </a:p>
        </p:txBody>
      </p:sp>
      <p:sp>
        <p:nvSpPr>
          <p:cNvPr id="243" name="Google Shape;243;p24"/>
          <p:cNvSpPr/>
          <p:nvPr/>
        </p:nvSpPr>
        <p:spPr>
          <a:xfrm>
            <a:off x="3588250" y="1305725"/>
            <a:ext cx="615000" cy="359400"/>
          </a:xfrm>
          <a:prstGeom prst="mathEqual">
            <a:avLst>
              <a:gd fmla="val 23520" name="adj1"/>
              <a:gd fmla="val 1176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6168525" y="1202675"/>
            <a:ext cx="458700" cy="459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8141538" y="1245600"/>
            <a:ext cx="458700" cy="459000"/>
          </a:xfrm>
          <a:prstGeom prst="mathPlus">
            <a:avLst>
              <a:gd fmla="val 23520" name="adj1"/>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GB"/>
              <a:t>Introduction of New Products</a:t>
            </a:r>
            <a:endParaRPr/>
          </a:p>
        </p:txBody>
      </p:sp>
      <p:sp>
        <p:nvSpPr>
          <p:cNvPr id="252" name="Google Shape;252;p25"/>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SzPts val="1400"/>
              <a:buFont typeface="Arial"/>
              <a:buNone/>
            </a:pPr>
            <a:fld id="{00000000-1234-1234-1234-123412341234}" type="slidenum">
              <a:rPr lang="en-GB">
                <a:solidFill>
                  <a:schemeClr val="lt1"/>
                </a:solidFill>
                <a:latin typeface="Nunito SemiBold"/>
                <a:ea typeface="Nunito SemiBold"/>
                <a:cs typeface="Nunito SemiBold"/>
                <a:sym typeface="Nunito SemiBold"/>
              </a:rPr>
              <a:t>‹#›</a:t>
            </a:fld>
            <a:endParaRPr>
              <a:solidFill>
                <a:schemeClr val="lt1"/>
              </a:solidFill>
              <a:latin typeface="Nunito SemiBold"/>
              <a:ea typeface="Nunito SemiBold"/>
              <a:cs typeface="Nunito SemiBold"/>
              <a:sym typeface="Nunito SemiBold"/>
            </a:endParaRPr>
          </a:p>
        </p:txBody>
      </p:sp>
      <p:sp>
        <p:nvSpPr>
          <p:cNvPr id="253" name="Google Shape;253;p25"/>
          <p:cNvSpPr txBox="1"/>
          <p:nvPr/>
        </p:nvSpPr>
        <p:spPr>
          <a:xfrm>
            <a:off x="236050" y="1139700"/>
            <a:ext cx="11189100" cy="21819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dk1"/>
                </a:solidFill>
                <a:highlight>
                  <a:schemeClr val="lt1"/>
                </a:highlight>
                <a:latin typeface="Nunito"/>
                <a:ea typeface="Nunito"/>
                <a:cs typeface="Nunito"/>
                <a:sym typeface="Nunito"/>
              </a:rPr>
              <a:t>Compared to the old KA37 which only had plastic parts, the current KA37 has new stainless steel parts and others completely removed as described below</a:t>
            </a:r>
            <a:endParaRPr sz="1200">
              <a:solidFill>
                <a:schemeClr val="dk1"/>
              </a:solidFill>
              <a:highlight>
                <a:schemeClr val="lt1"/>
              </a:highlight>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n-GB" sz="1200">
                <a:solidFill>
                  <a:schemeClr val="dk1"/>
                </a:solidFill>
                <a:highlight>
                  <a:schemeClr val="lt1"/>
                </a:highlight>
                <a:latin typeface="Nunito"/>
                <a:ea typeface="Nunito"/>
                <a:cs typeface="Nunito"/>
                <a:sym typeface="Nunito"/>
              </a:rPr>
              <a:t> </a:t>
            </a:r>
            <a:endParaRPr sz="1200">
              <a:solidFill>
                <a:schemeClr val="dk1"/>
              </a:solidFill>
              <a:highlight>
                <a:schemeClr val="lt1"/>
              </a:highlight>
              <a:latin typeface="Nunito"/>
              <a:ea typeface="Nunito"/>
              <a:cs typeface="Nunito"/>
              <a:sym typeface="Nunito"/>
            </a:endParaRPr>
          </a:p>
          <a:p>
            <a:pPr indent="0" lvl="0" marL="0" rtl="0" algn="l">
              <a:spcBef>
                <a:spcPts val="0"/>
              </a:spcBef>
              <a:spcAft>
                <a:spcPts val="0"/>
              </a:spcAft>
              <a:buNone/>
            </a:pPr>
            <a:r>
              <a:rPr b="1" lang="en-GB" sz="1200">
                <a:latin typeface="Nunito"/>
                <a:ea typeface="Nunito"/>
                <a:cs typeface="Nunito"/>
                <a:sym typeface="Nunito"/>
              </a:rPr>
              <a:t>New Parts</a:t>
            </a:r>
            <a:endParaRPr b="1" sz="1200">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GB" sz="1200">
                <a:solidFill>
                  <a:schemeClr val="dk1"/>
                </a:solidFill>
                <a:latin typeface="Nunito"/>
                <a:ea typeface="Nunito"/>
                <a:cs typeface="Nunito"/>
                <a:sym typeface="Nunito"/>
              </a:rPr>
              <a:t>KPR67 Dock Part 1(with Stainless Steel bush)</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GB" sz="1200">
                <a:solidFill>
                  <a:schemeClr val="dk1"/>
                </a:solidFill>
                <a:latin typeface="Nunito"/>
                <a:ea typeface="Nunito"/>
                <a:cs typeface="Nunito"/>
                <a:sym typeface="Nunito"/>
              </a:rPr>
              <a:t>KPR68 Dock Part 2(Stainless Steel)</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GB" sz="1200">
                <a:solidFill>
                  <a:schemeClr val="dk1"/>
                </a:solidFill>
                <a:latin typeface="Nunito"/>
                <a:ea typeface="Nunito"/>
                <a:cs typeface="Nunito"/>
                <a:sym typeface="Nunito"/>
              </a:rPr>
              <a:t>KPR69 Dock Part 3(Stainless Steel)</a:t>
            </a:r>
            <a:endParaRPr sz="1200">
              <a:solidFill>
                <a:schemeClr val="dk1"/>
              </a:solidFill>
              <a:latin typeface="Nunito"/>
              <a:ea typeface="Nunito"/>
              <a:cs typeface="Nunito"/>
              <a:sym typeface="Nunito"/>
            </a:endParaRPr>
          </a:p>
          <a:p>
            <a:pPr indent="0" lvl="0" marL="0" rtl="0" algn="l">
              <a:spcBef>
                <a:spcPts val="0"/>
              </a:spcBef>
              <a:spcAft>
                <a:spcPts val="0"/>
              </a:spcAft>
              <a:buNone/>
            </a:pPr>
            <a:r>
              <a:t/>
            </a:r>
            <a:endParaRPr sz="1200">
              <a:solidFill>
                <a:schemeClr val="dk1"/>
              </a:solidFill>
              <a:latin typeface="Nunito"/>
              <a:ea typeface="Nunito"/>
              <a:cs typeface="Nunito"/>
              <a:sym typeface="Nunito"/>
            </a:endParaRPr>
          </a:p>
          <a:p>
            <a:pPr indent="0" lvl="0" marL="0" rtl="0" algn="l">
              <a:spcBef>
                <a:spcPts val="0"/>
              </a:spcBef>
              <a:spcAft>
                <a:spcPts val="0"/>
              </a:spcAft>
              <a:buNone/>
            </a:pPr>
            <a:r>
              <a:rPr b="1" lang="en-GB" sz="1200">
                <a:latin typeface="Nunito"/>
                <a:ea typeface="Nunito"/>
                <a:cs typeface="Nunito"/>
                <a:sym typeface="Nunito"/>
              </a:rPr>
              <a:t>Removed Parts</a:t>
            </a:r>
            <a:endParaRPr b="1" sz="1200">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GB" sz="1200">
                <a:solidFill>
                  <a:schemeClr val="dk1"/>
                </a:solidFill>
                <a:latin typeface="Nunito"/>
                <a:ea typeface="Nunito"/>
                <a:cs typeface="Nunito"/>
                <a:sym typeface="Nunito"/>
              </a:rPr>
              <a:t>KPR252 24 X 2 Oring</a:t>
            </a:r>
            <a:endParaRPr sz="1200">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KY.jpg" id="258" name="Google Shape;258;p26"/>
          <p:cNvPicPr preferRelativeResize="0"/>
          <p:nvPr/>
        </p:nvPicPr>
        <p:blipFill rotWithShape="1">
          <a:blip r:embed="rId3">
            <a:alphaModFix/>
          </a:blip>
          <a:srcRect b="0" l="0" r="0" t="0"/>
          <a:stretch/>
        </p:blipFill>
        <p:spPr>
          <a:xfrm>
            <a:off x="0" y="0"/>
            <a:ext cx="12191999" cy="6857647"/>
          </a:xfrm>
          <a:prstGeom prst="rect">
            <a:avLst/>
          </a:prstGeom>
          <a:noFill/>
          <a:ln>
            <a:noFill/>
          </a:ln>
        </p:spPr>
      </p:pic>
      <p:sp>
        <p:nvSpPr>
          <p:cNvPr id="259" name="Google Shape;259;p26"/>
          <p:cNvSpPr txBox="1"/>
          <p:nvPr>
            <p:ph type="title"/>
          </p:nvPr>
        </p:nvSpPr>
        <p:spPr>
          <a:xfrm>
            <a:off x="6197600" y="3360198"/>
            <a:ext cx="3602100" cy="591000"/>
          </a:xfrm>
          <a:prstGeom prst="rect">
            <a:avLst/>
          </a:prstGeom>
          <a:noFill/>
          <a:ln>
            <a:noFill/>
          </a:ln>
        </p:spPr>
        <p:txBody>
          <a:bodyPr anchorCtr="0" anchor="ctr" bIns="0" lIns="0" spcFirstLastPara="1" rIns="0" wrap="square" tIns="0">
            <a:noAutofit/>
          </a:bodyPr>
          <a:lstStyle/>
          <a:p>
            <a:pPr indent="0" lvl="0" marL="13566" rtl="0" algn="l">
              <a:lnSpc>
                <a:spcPct val="90000"/>
              </a:lnSpc>
              <a:spcBef>
                <a:spcPts val="0"/>
              </a:spcBef>
              <a:spcAft>
                <a:spcPts val="0"/>
              </a:spcAft>
              <a:buClr>
                <a:srgbClr val="1FE6FC"/>
              </a:buClr>
              <a:buSzPts val="4267"/>
              <a:buFont typeface="Arial"/>
              <a:buNone/>
            </a:pPr>
            <a:r>
              <a:rPr lang="en-GB" sz="4267">
                <a:solidFill>
                  <a:srgbClr val="1FE6FC"/>
                </a:solidFill>
              </a:rPr>
              <a:t>Thank you.</a:t>
            </a:r>
            <a:endParaRPr sz="4267">
              <a:solidFill>
                <a:srgbClr val="1FE6F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